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3"/>
  </p:notesMasterIdLst>
  <p:sldIdLst>
    <p:sldId id="256" r:id="rId3"/>
    <p:sldId id="265" r:id="rId4"/>
    <p:sldId id="266" r:id="rId5"/>
    <p:sldId id="364" r:id="rId6"/>
    <p:sldId id="268" r:id="rId7"/>
    <p:sldId id="378" r:id="rId8"/>
    <p:sldId id="347" r:id="rId9"/>
    <p:sldId id="348" r:id="rId10"/>
    <p:sldId id="365" r:id="rId11"/>
    <p:sldId id="366" r:id="rId12"/>
    <p:sldId id="367" r:id="rId13"/>
    <p:sldId id="349" r:id="rId14"/>
    <p:sldId id="350" r:id="rId15"/>
    <p:sldId id="351" r:id="rId16"/>
    <p:sldId id="330" r:id="rId17"/>
    <p:sldId id="368" r:id="rId18"/>
    <p:sldId id="303" r:id="rId19"/>
    <p:sldId id="352" r:id="rId20"/>
    <p:sldId id="379" r:id="rId21"/>
    <p:sldId id="380" r:id="rId22"/>
    <p:sldId id="353" r:id="rId23"/>
    <p:sldId id="305" r:id="rId24"/>
    <p:sldId id="334" r:id="rId25"/>
    <p:sldId id="335" r:id="rId26"/>
    <p:sldId id="336" r:id="rId27"/>
    <p:sldId id="369" r:id="rId28"/>
    <p:sldId id="370" r:id="rId29"/>
    <p:sldId id="355" r:id="rId30"/>
    <p:sldId id="372" r:id="rId31"/>
    <p:sldId id="373" r:id="rId32"/>
    <p:sldId id="374" r:id="rId33"/>
    <p:sldId id="375" r:id="rId34"/>
    <p:sldId id="371" r:id="rId35"/>
    <p:sldId id="376" r:id="rId36"/>
    <p:sldId id="356" r:id="rId37"/>
    <p:sldId id="363" r:id="rId38"/>
    <p:sldId id="357" r:id="rId39"/>
    <p:sldId id="319" r:id="rId40"/>
    <p:sldId id="377" r:id="rId41"/>
    <p:sldId id="381" r:id="rId42"/>
  </p:sldIdLst>
  <p:sldSz cx="9144000" cy="5143500" type="screen16x9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41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239EB1C9-1534-440A-8B85-290F7C85AE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DF7217-B028-4756-913A-7728533D2F90}" type="slidenum">
              <a:rPr lang="en-US"/>
              <a:pPr/>
              <a:t>1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10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11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12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13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14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15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16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17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18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19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E356BC-6F34-4EFB-A748-02A2BFD1E879}" type="slidenum">
              <a:rPr lang="en-US"/>
              <a:pPr/>
              <a:t>2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20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21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22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23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24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25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26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27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28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29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3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30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31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32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33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34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35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36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37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69615-A5B5-48FA-B118-1310BCBC9472}" type="slidenum">
              <a:rPr lang="en-US"/>
              <a:pPr/>
              <a:t>38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39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4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DF7217-B028-4756-913A-7728533D2F90}" type="slidenum">
              <a:rPr lang="en-US"/>
              <a:pPr/>
              <a:t>40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5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6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7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D8BE00-55C5-4FF0-975B-B475C8740FE5}" type="slidenum">
              <a:rPr lang="en-US"/>
              <a:pPr/>
              <a:t>8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635BE-5650-4D97-AA10-24A0617F590C}" type="slidenum">
              <a:rPr lang="en-US"/>
              <a:pPr/>
              <a:t>9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3B6612-ED55-41EF-A7FB-40DB88BC2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EF0916-42E6-47DF-B42F-6B95523B7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6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4788"/>
            <a:ext cx="2055813" cy="439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4788"/>
            <a:ext cx="6019800" cy="4391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BCC5BD-958D-4C70-803D-22DC993A1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3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8013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6556375" y="4686300"/>
            <a:ext cx="2127250" cy="349250"/>
          </a:xfrm>
        </p:spPr>
        <p:txBody>
          <a:bodyPr/>
          <a:lstStyle>
            <a:lvl1pPr>
              <a:defRPr/>
            </a:lvl1pPr>
          </a:lstStyle>
          <a:p>
            <a:fld id="{161FE765-E9F3-404D-ABD1-EFC3471A2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5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F1468B-3AE0-45B8-8BCC-B7B739A9C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0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3FE4BC-AEE2-4660-9D66-B9C1D2C87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344130-C3FC-4BC0-81DD-7BFF58D63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3325"/>
            <a:ext cx="1944688" cy="339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4288" y="1203325"/>
            <a:ext cx="1944687" cy="339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A73025-475E-4FDD-AE6F-AD24E0D12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B48E02-C68B-40D3-A624-25D5964C0C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3E146B-14B0-4179-975B-E2B08F734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0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7568BF-19B3-410A-A163-DD9059A98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1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B60EE6-19B1-484F-A577-AA839E505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2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65C427-BBA6-4524-A2F6-05B99A0FFC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112CAA-C494-41FC-A7D8-CFF379E7B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1DE8DF-5D51-48A6-B555-E08134873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6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04788"/>
            <a:ext cx="2055812" cy="4389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4788"/>
            <a:ext cx="6018213" cy="4389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79E167-93AB-4D4D-BC8D-6FBED85B3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2FD3639-19E6-4E3B-B4C7-78D14DD3D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3325"/>
            <a:ext cx="4037013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03325"/>
            <a:ext cx="4038600" cy="3392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E5F600-6E8F-444A-83BC-A41173ABF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838273-9697-4CE8-9D3D-D2D1107606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5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B0DE90-CB03-48A4-90E5-171D7BB41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4E4B6A-E657-4CBA-9A7A-DCF528F89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5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5C0A31-9CC6-4466-A6BB-FD889D527B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E5C9B4-3E76-45D8-9BAC-1BB07D8F5F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4686300"/>
            <a:ext cx="21288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127375" y="4686300"/>
            <a:ext cx="28971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4686300"/>
            <a:ext cx="21272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</a:defRPr>
            </a:lvl1pPr>
          </a:lstStyle>
          <a:p>
            <a:fld id="{DF0798C7-CFB7-45B1-871E-2A2A1CDF6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8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258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4686300"/>
            <a:ext cx="21288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27375" y="4686300"/>
            <a:ext cx="28971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642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4041775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LevelClick to edit Master text styles</a:t>
            </a:r>
          </a:p>
          <a:p>
            <a:pPr lvl="0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4686300"/>
            <a:ext cx="21272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</a:defRPr>
            </a:lvl1pPr>
          </a:lstStyle>
          <a:p>
            <a:fld id="{53ECE913-3C6B-467C-B2E9-9B75747FB3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FFFFFF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FFFFFF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87425"/>
            <a:ext cx="45561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1468853"/>
            <a:ext cx="8610600" cy="21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YOU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WORLD</a:t>
            </a:r>
          </a:p>
        </p:txBody>
      </p:sp>
    </p:spTree>
    <p:extLst>
      <p:ext uri="{BB962C8B-B14F-4D97-AF65-F5344CB8AC3E}">
        <p14:creationId xmlns:p14="http://schemas.microsoft.com/office/powerpoint/2010/main" val="70934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781872"/>
            <a:ext cx="8610600" cy="352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Jesus would fulfill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God’s promise to Abraham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and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would replace God’s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covenant with Israel.</a:t>
            </a:r>
          </a:p>
        </p:txBody>
      </p:sp>
    </p:spTree>
    <p:extLst>
      <p:ext uri="{BB962C8B-B14F-4D97-AF65-F5344CB8AC3E}">
        <p14:creationId xmlns:p14="http://schemas.microsoft.com/office/powerpoint/2010/main" val="194274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714220"/>
            <a:ext cx="8610600" cy="366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Then entered Satan into Judas surnamed Iscariot, being of the number of the twelve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Luke 22:3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6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344888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he went his way, and communed with the chief priests and captains, how he might betray him unto them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Luke 22:4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4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1083552"/>
            <a:ext cx="8610600" cy="292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And 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they were glad, and covenanted to give him money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Luke 22:5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2155835"/>
            <a:ext cx="8610600" cy="7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Afraid</a:t>
            </a:r>
          </a:p>
        </p:txBody>
      </p:sp>
    </p:spTree>
    <p:extLst>
      <p:ext uri="{BB962C8B-B14F-4D97-AF65-F5344CB8AC3E}">
        <p14:creationId xmlns:p14="http://schemas.microsoft.com/office/powerpoint/2010/main" val="6563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344888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he promised, and sought opportunity to betray him unto them in the absence of the multitude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Luke 22:6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2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160220"/>
            <a:ext cx="8610600" cy="476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And as they were eating, Jesus took bread, and blessed it, and brake it, and gave it to the disciples, and said, Take, eat; this is my body.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Matthew 26:26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160220"/>
            <a:ext cx="8610600" cy="476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he took bread, and gave thanks, and brake it, and gave unto them, saying, This is my body which is given for 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you…</a:t>
            </a:r>
            <a:r>
              <a:rPr lang="en-US" sz="4800" i="1" dirty="0" smtClean="0">
                <a:latin typeface="Franklin Gothic Medium" panose="020B0603020102020204" pitchFamily="34" charset="0"/>
              </a:rPr>
              <a:t>: </a:t>
            </a:r>
            <a:r>
              <a:rPr lang="en-US" sz="4800" i="1" dirty="0">
                <a:latin typeface="Franklin Gothic Medium" panose="020B0603020102020204" pitchFamily="34" charset="0"/>
              </a:rPr>
              <a:t>this do in remembrance of me</a:t>
            </a:r>
            <a:r>
              <a:rPr lang="en-US" sz="4800" i="1" dirty="0" smtClean="0"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22:19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160220"/>
            <a:ext cx="8610600" cy="476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he took bread, and gave thanks, and brake it, and gave unto them, saying, This is my body which is given for you: this do in 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remembrance… </a:t>
            </a:r>
            <a:r>
              <a:rPr lang="en-US" sz="4800" i="1" dirty="0">
                <a:latin typeface="Franklin Gothic Medium" panose="020B0603020102020204" pitchFamily="34" charset="0"/>
              </a:rPr>
              <a:t>of me</a:t>
            </a:r>
            <a:r>
              <a:rPr lang="en-US" sz="4800" i="1" dirty="0" smtClean="0"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22:19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34975" y="461963"/>
            <a:ext cx="82296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105000"/>
              </a:lnSpc>
            </a:pPr>
            <a:r>
              <a:rPr lang="en-US" sz="4000">
                <a:solidFill>
                  <a:srgbClr val="FFFFFF"/>
                </a:solidFill>
                <a:latin typeface="Franklin Gothic Medium" pitchFamily="32" charset="0"/>
              </a:rPr>
              <a:t>A Journey Through The Life Of Jesus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160220"/>
            <a:ext cx="8610600" cy="476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he took bread, and gave thanks, and brake it, and gave unto them, saying, This is my body which is given for you: this do in 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remembrance 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of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me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22:19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5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345679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Likewise also the cup after supper, saying, This cup is the new testament in my blood, which is shed for you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22:20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7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182557"/>
            <a:ext cx="8610600" cy="472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Behold, the days come, </a:t>
            </a:r>
            <a:r>
              <a:rPr lang="en-US" sz="4800" i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saith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the LORD, that I will make a new covenant with the house of Israel, and with the house of Judah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Jeremiah 31:31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5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161012"/>
            <a:ext cx="8610600" cy="476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Not according to the covenant that I made with their fathers in the day that I took them by the hand to bring them out of the land of Egypt; </a:t>
            </a: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Jeremiah 31:32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736556"/>
            <a:ext cx="8610600" cy="36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which my covenant they brake, although I was an husband unto them, </a:t>
            </a:r>
            <a:r>
              <a:rPr lang="en-US" sz="4800" i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saith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the LORD:</a:t>
            </a: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Jeremiah 31:32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2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345678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But this shall be the covenant that I will make with the house of Israel; After those days, </a:t>
            </a:r>
            <a:r>
              <a:rPr lang="en-US" sz="4800" i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saith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the LORD, </a:t>
            </a: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Jeremiah 31:33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85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345678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 will put my law in their inward parts, and write it in their hearts; and will be their God, and they shall be my people.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Jeremiah 31:33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6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1453674"/>
            <a:ext cx="8610600" cy="218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“This 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cup is the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new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testament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22:20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4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781873"/>
            <a:ext cx="8610600" cy="352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Bilateral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Parity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Covenant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Bilateral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Suzerainty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Covenant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Promissory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Covenant</a:t>
            </a:r>
          </a:p>
        </p:txBody>
      </p:sp>
    </p:spTree>
    <p:extLst>
      <p:ext uri="{BB962C8B-B14F-4D97-AF65-F5344CB8AC3E}">
        <p14:creationId xmlns:p14="http://schemas.microsoft.com/office/powerpoint/2010/main" val="6428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1468857"/>
            <a:ext cx="8610600" cy="21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Genesis 15:1-21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The Abrahamic Covenant</a:t>
            </a:r>
          </a:p>
        </p:txBody>
      </p:sp>
    </p:spTree>
    <p:extLst>
      <p:ext uri="{BB962C8B-B14F-4D97-AF65-F5344CB8AC3E}">
        <p14:creationId xmlns:p14="http://schemas.microsoft.com/office/powerpoint/2010/main" val="398809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1468851"/>
            <a:ext cx="8610600" cy="21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Un</a:t>
            </a:r>
            <a:r>
              <a:rPr lang="en-US" sz="4800" dirty="0" smtClean="0">
                <a:solidFill>
                  <a:srgbClr val="FFFFFF"/>
                </a:solidFill>
                <a:latin typeface="Franklin Gothic Medium" pitchFamily="32" charset="0"/>
              </a:rPr>
              <a:t>limited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rgbClr val="FFFFFF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Un</a:t>
            </a:r>
            <a:r>
              <a:rPr lang="en-US" sz="4800" dirty="0" smtClean="0">
                <a:solidFill>
                  <a:srgbClr val="FFFFFF"/>
                </a:solidFill>
                <a:latin typeface="Franklin Gothic Medium" pitchFamily="32" charset="0"/>
              </a:rPr>
              <a:t>conditional</a:t>
            </a:r>
            <a:endParaRPr lang="en-US" sz="4800" dirty="0" smtClean="0">
              <a:solidFill>
                <a:srgbClr val="FFFF00"/>
              </a:solidFill>
              <a:latin typeface="Franklin Gothic Medium" pitchFamily="3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1125367"/>
            <a:ext cx="8610600" cy="283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May it be unto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me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as it is with these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animals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if I violate the terms of 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this covenant.</a:t>
            </a:r>
          </a:p>
        </p:txBody>
      </p:sp>
    </p:spTree>
    <p:extLst>
      <p:ext uri="{BB962C8B-B14F-4D97-AF65-F5344CB8AC3E}">
        <p14:creationId xmlns:p14="http://schemas.microsoft.com/office/powerpoint/2010/main" val="290928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1084343"/>
            <a:ext cx="8610600" cy="292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 the same day the LORD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made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a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covenant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with 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Abram…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Genesis 15:18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1084343"/>
            <a:ext cx="8610600" cy="292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This 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cup is the new testament in my blood, which is shed for you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22:20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9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1468855"/>
            <a:ext cx="8610600" cy="21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For you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On Me</a:t>
            </a:r>
          </a:p>
        </p:txBody>
      </p:sp>
    </p:spTree>
    <p:extLst>
      <p:ext uri="{BB962C8B-B14F-4D97-AF65-F5344CB8AC3E}">
        <p14:creationId xmlns:p14="http://schemas.microsoft.com/office/powerpoint/2010/main" val="271607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222569"/>
            <a:ext cx="8610600" cy="464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This 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cup is the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new testament 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 my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blood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, which is shed </a:t>
            </a:r>
            <a:r>
              <a:rPr lang="en-US" sz="4800" i="1" dirty="0">
                <a:solidFill>
                  <a:srgbClr val="FFFF00"/>
                </a:solidFill>
                <a:latin typeface="Franklin Gothic Medium" panose="020B0603020102020204" pitchFamily="34" charset="0"/>
              </a:rPr>
              <a:t>for you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Luke 22:20</a:t>
            </a: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solidFill>
                <a:srgbClr val="FFFFFF"/>
              </a:solidFill>
              <a:latin typeface="Franklin Gothic Medium" pitchFamily="32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rgbClr val="FFFFFF"/>
                </a:solidFill>
                <a:latin typeface="Franklin Gothic Medium" pitchFamily="32" charset="0"/>
              </a:rPr>
              <a:t>…for the </a:t>
            </a:r>
            <a:r>
              <a:rPr lang="en-US" sz="4800" i="1" dirty="0" smtClean="0">
                <a:solidFill>
                  <a:srgbClr val="FFFF00"/>
                </a:solidFill>
                <a:latin typeface="Franklin Gothic Medium" pitchFamily="32" charset="0"/>
              </a:rPr>
              <a:t>forgiveness</a:t>
            </a:r>
            <a:r>
              <a:rPr lang="en-US" sz="4800" i="1" dirty="0" smtClean="0">
                <a:solidFill>
                  <a:srgbClr val="FFFFFF"/>
                </a:solidFill>
                <a:latin typeface="Franklin Gothic Medium" pitchFamily="32" charset="0"/>
              </a:rPr>
              <a:t> of sins.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solidFill>
                <a:srgbClr val="FFFFFF"/>
              </a:solidFill>
              <a:latin typeface="Franklin Gothic Medium" pitchFamily="32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Matthew 22:28</a:t>
            </a:r>
            <a:endParaRPr lang="en-US" sz="4000" dirty="0">
              <a:solidFill>
                <a:schemeClr val="bg1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8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2155837"/>
            <a:ext cx="8610600" cy="7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Temple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Equation</a:t>
            </a:r>
          </a:p>
        </p:txBody>
      </p:sp>
    </p:spTree>
    <p:extLst>
      <p:ext uri="{BB962C8B-B14F-4D97-AF65-F5344CB8AC3E}">
        <p14:creationId xmlns:p14="http://schemas.microsoft.com/office/powerpoint/2010/main" val="40048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1245606"/>
            <a:ext cx="8610600" cy="259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Behold the Lamb of God, which taketh away the sin of the </a:t>
            </a:r>
            <a:r>
              <a:rPr lang="en-US" sz="44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world…</a:t>
            </a:r>
            <a:endParaRPr lang="en-US" sz="4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4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John 1:29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9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781874"/>
            <a:ext cx="8610600" cy="352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A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New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Covenant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An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Unconditional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Covenant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A </a:t>
            </a:r>
            <a:r>
              <a:rPr lang="en-US" sz="4800" dirty="0" smtClean="0">
                <a:solidFill>
                  <a:srgbClr val="FFFF00"/>
                </a:solidFill>
                <a:latin typeface="Franklin Gothic Medium" pitchFamily="32" charset="0"/>
              </a:rPr>
              <a:t>Promissory</a:t>
            </a: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 Covenant</a:t>
            </a:r>
          </a:p>
        </p:txBody>
      </p:sp>
    </p:spTree>
    <p:extLst>
      <p:ext uri="{BB962C8B-B14F-4D97-AF65-F5344CB8AC3E}">
        <p14:creationId xmlns:p14="http://schemas.microsoft.com/office/powerpoint/2010/main" val="122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9713" y="736555"/>
            <a:ext cx="8610600" cy="36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…that whoever believeth in Him should not perish, but have everlasting life.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John 3:16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1468855"/>
            <a:ext cx="8610600" cy="21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On Me</a:t>
            </a: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dirty="0">
              <a:solidFill>
                <a:schemeClr val="bg1"/>
              </a:solidFill>
              <a:latin typeface="Franklin Gothic Medium" pitchFamily="32" charset="0"/>
            </a:endParaRPr>
          </a:p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For you</a:t>
            </a:r>
          </a:p>
        </p:txBody>
      </p:sp>
    </p:spTree>
    <p:extLst>
      <p:ext uri="{BB962C8B-B14F-4D97-AF65-F5344CB8AC3E}">
        <p14:creationId xmlns:p14="http://schemas.microsoft.com/office/powerpoint/2010/main" val="38782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2155834"/>
            <a:ext cx="8610600" cy="7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Passover</a:t>
            </a:r>
          </a:p>
        </p:txBody>
      </p:sp>
    </p:spTree>
    <p:extLst>
      <p:ext uri="{BB962C8B-B14F-4D97-AF65-F5344CB8AC3E}">
        <p14:creationId xmlns:p14="http://schemas.microsoft.com/office/powerpoint/2010/main" val="322773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87425"/>
            <a:ext cx="45561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08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130599"/>
            <a:ext cx="8610600" cy="482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And the Jews' </a:t>
            </a:r>
            <a:r>
              <a:rPr lang="en-US" sz="4800" i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passover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was nigh at hand: and many went out of the country up to Jerusalem before the </a:t>
            </a:r>
            <a:r>
              <a:rPr lang="en-US" sz="4800" i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passover</a:t>
            </a: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, to purify themselves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.</a:t>
            </a:r>
            <a:endParaRPr lang="en-US" sz="4600" i="1" dirty="0">
              <a:solidFill>
                <a:schemeClr val="bg1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endParaRPr lang="en-US" sz="2400" i="1" dirty="0" smtClean="0">
              <a:solidFill>
                <a:schemeClr val="bg1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J</a:t>
            </a: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ohn 11:55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373998"/>
            <a:ext cx="8610600" cy="434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r>
              <a:rPr lang="en-US" sz="4600" i="1" dirty="0">
                <a:solidFill>
                  <a:schemeClr val="bg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Now both the chief priests and the Pharisees had given a commandment, that, if any man knew where he were, he should shew it, that they might take him.</a:t>
            </a:r>
          </a:p>
          <a:p>
            <a:endParaRPr lang="en-US" sz="2400" i="1" dirty="0">
              <a:solidFill>
                <a:schemeClr val="bg1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J</a:t>
            </a: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ohn 11:57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3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344888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On the next day much people that were come to the feast, when they heard that Jesus was coming to Jerusalem</a:t>
            </a:r>
            <a:r>
              <a:rPr lang="en-US" sz="4800" i="1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John </a:t>
            </a: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12:12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6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9713" y="344888"/>
            <a:ext cx="8610600" cy="439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i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Took branches of palm trees, and went forth to meet him, and cried, Hosanna: Blessed is the King of Israel that cometh in the name of the Lord.</a:t>
            </a:r>
            <a:endParaRPr lang="en-US" sz="4800" i="1" dirty="0" smtClean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Franklin Gothic Medium" pitchFamily="32" charset="0"/>
              </a:rPr>
              <a:t>John </a:t>
            </a:r>
            <a:r>
              <a:rPr lang="en-US" sz="4000" dirty="0" smtClean="0">
                <a:solidFill>
                  <a:srgbClr val="FFFFFF"/>
                </a:solidFill>
                <a:latin typeface="Franklin Gothic Medium" pitchFamily="32" charset="0"/>
              </a:rPr>
              <a:t>12:13</a:t>
            </a:r>
            <a:endParaRPr lang="en-US" sz="4000" dirty="0">
              <a:solidFill>
                <a:srgbClr val="FFFFFF"/>
              </a:solidFill>
              <a:latin typeface="Franklin Gothic Medium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6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9713" y="2155835"/>
            <a:ext cx="8610600" cy="7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/>
          <a:p>
            <a:pPr algn="ctr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Franklin Gothic Medium" pitchFamily="32" charset="0"/>
              </a:rPr>
              <a:t>NATION</a:t>
            </a:r>
          </a:p>
        </p:txBody>
      </p:sp>
    </p:spTree>
    <p:extLst>
      <p:ext uri="{BB962C8B-B14F-4D97-AF65-F5344CB8AC3E}">
        <p14:creationId xmlns:p14="http://schemas.microsoft.com/office/powerpoint/2010/main" val="6263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755</Words>
  <Application>Microsoft Office PowerPoint</Application>
  <PresentationFormat>On-screen Show (16:9)</PresentationFormat>
  <Paragraphs>155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</dc:creator>
  <cp:lastModifiedBy>Eddie</cp:lastModifiedBy>
  <cp:revision>406</cp:revision>
  <cp:lastPrinted>1601-01-01T00:00:00Z</cp:lastPrinted>
  <dcterms:created xsi:type="dcterms:W3CDTF">1601-01-01T00:00:00Z</dcterms:created>
  <dcterms:modified xsi:type="dcterms:W3CDTF">2018-03-19T20:52:14Z</dcterms:modified>
</cp:coreProperties>
</file>