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89" r:id="rId3"/>
    <p:sldId id="435" r:id="rId4"/>
    <p:sldId id="481" r:id="rId5"/>
    <p:sldId id="482" r:id="rId6"/>
    <p:sldId id="463" r:id="rId7"/>
    <p:sldId id="436" r:id="rId8"/>
    <p:sldId id="464" r:id="rId9"/>
    <p:sldId id="466" r:id="rId10"/>
    <p:sldId id="465" r:id="rId11"/>
    <p:sldId id="442" r:id="rId12"/>
    <p:sldId id="467" r:id="rId13"/>
    <p:sldId id="468" r:id="rId14"/>
    <p:sldId id="469" r:id="rId15"/>
    <p:sldId id="470" r:id="rId16"/>
    <p:sldId id="471" r:id="rId17"/>
    <p:sldId id="472" r:id="rId18"/>
    <p:sldId id="440" r:id="rId19"/>
    <p:sldId id="474" r:id="rId20"/>
    <p:sldId id="473" r:id="rId21"/>
    <p:sldId id="439" r:id="rId22"/>
    <p:sldId id="455" r:id="rId23"/>
    <p:sldId id="475" r:id="rId24"/>
    <p:sldId id="476" r:id="rId25"/>
    <p:sldId id="477" r:id="rId26"/>
    <p:sldId id="478" r:id="rId27"/>
    <p:sldId id="479" r:id="rId28"/>
    <p:sldId id="485" r:id="rId29"/>
    <p:sldId id="486" r:id="rId30"/>
    <p:sldId id="480" r:id="rId31"/>
    <p:sldId id="483" r:id="rId32"/>
    <p:sldId id="487" r:id="rId33"/>
  </p:sldIdLst>
  <p:sldSz cx="9144000" cy="5143500" type="screen16x9"/>
  <p:notesSz cx="7772400" cy="10058400"/>
  <p:defaultTextStyle>
    <a:defPPr>
      <a:defRPr lang="en-GB"/>
    </a:defPPr>
    <a:lvl1pPr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601663" indent="-230188"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925513" indent="-184150"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295400" indent="-184150"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1665288" indent="-184150" algn="l" defTabSz="3698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06" y="-58"/>
      </p:cViewPr>
      <p:guideLst>
        <p:guide orient="horz" pos="1469"/>
        <p:guide pos="261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699250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370332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8B8D924-C7D5-4DA0-BDC0-81801D8A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3698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1851660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21992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92324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62656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64" y="1597897"/>
            <a:ext cx="7772472" cy="11023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28" y="2915082"/>
            <a:ext cx="6400944" cy="1313946"/>
          </a:xfrm>
        </p:spPr>
        <p:txBody>
          <a:bodyPr/>
          <a:lstStyle>
            <a:lvl1pPr marL="0" indent="0" algn="ctr">
              <a:buNone/>
              <a:defRPr/>
            </a:lvl1pPr>
            <a:lvl2pPr marL="370332" indent="0" algn="ctr">
              <a:buNone/>
              <a:defRPr/>
            </a:lvl2pPr>
            <a:lvl3pPr marL="740664" indent="0" algn="ctr">
              <a:buNone/>
              <a:defRPr/>
            </a:lvl3pPr>
            <a:lvl4pPr marL="1110996" indent="0" algn="ctr">
              <a:buNone/>
              <a:defRPr/>
            </a:lvl4pPr>
            <a:lvl5pPr marL="1481328" indent="0" algn="ctr">
              <a:buNone/>
              <a:defRPr/>
            </a:lvl5pPr>
            <a:lvl6pPr marL="1851660" indent="0" algn="ctr">
              <a:buNone/>
              <a:defRPr/>
            </a:lvl6pPr>
            <a:lvl7pPr marL="2221992" indent="0" algn="ctr">
              <a:buNone/>
              <a:defRPr/>
            </a:lvl7pPr>
            <a:lvl8pPr marL="2592324" indent="0" algn="ctr">
              <a:buNone/>
              <a:defRPr/>
            </a:lvl8pPr>
            <a:lvl9pPr marL="296265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F16C-77CF-4EBE-BA4D-D02907D1E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8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53360-86BB-4868-8265-61E04AB37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572" y="205136"/>
            <a:ext cx="2055851" cy="43909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696" y="205136"/>
            <a:ext cx="6033570" cy="43909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9FEFC-C034-4F47-9F3B-885D159F4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CFBE-75F5-4899-9F7B-068421666B42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CBBC-2332-44AA-8D42-7C53F515C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CED4-E905-49AE-B1F4-F0FD602F1DBB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06D5-084D-4EF1-88B0-DFBE62CB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7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D09C-5560-41AF-B839-78D56607A52D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F5C8-0330-4C97-813B-AAFF3810A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802D-936A-4F0D-9529-22260A806F01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A66F-A2F3-44AE-8234-22DF2760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7E29-2F54-46AB-AF77-377127976251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CD9A-7CF3-4CB7-BEE8-3E1AC3BC5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FE396-96A0-4B5F-BD39-EA95FCD329F9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C7D6A-B11E-4FEF-BBD4-96592F99E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3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9C27-1D4E-4B66-9BBA-F90E8F915450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0948-07EE-4CBF-BAF8-D6FE69E92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4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3B3B-21AB-4C44-96C6-D7198C210834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AC45-EA5B-4502-B064-91AE5B114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5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01DB-261E-490F-9EBD-197F59420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98DF-4DF2-4251-A8D3-8D00450C572D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64FD-DF50-4778-8BD3-38C7FB0C1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3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B1AE-7A2A-49B1-B013-F6C8FD59A5DB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EB8F1-D991-4CFA-A17B-AAFA31E8E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12C5-30F6-44EE-9743-4C4CE1EAEB7B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A5D5-1DC8-4F16-B2FF-9DD80AD7C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2" y="3304840"/>
            <a:ext cx="7772471" cy="1021358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2" y="2179834"/>
            <a:ext cx="7772471" cy="1125006"/>
          </a:xfrm>
        </p:spPr>
        <p:txBody>
          <a:bodyPr anchor="b"/>
          <a:lstStyle>
            <a:lvl1pPr marL="0" indent="0">
              <a:buNone/>
              <a:defRPr sz="1600"/>
            </a:lvl1pPr>
            <a:lvl2pPr marL="370332" indent="0">
              <a:buNone/>
              <a:defRPr sz="1500"/>
            </a:lvl2pPr>
            <a:lvl3pPr marL="740664" indent="0">
              <a:buNone/>
              <a:defRPr sz="1300"/>
            </a:lvl3pPr>
            <a:lvl4pPr marL="1110996" indent="0">
              <a:buNone/>
              <a:defRPr sz="1100"/>
            </a:lvl4pPr>
            <a:lvl5pPr marL="1481328" indent="0">
              <a:buNone/>
              <a:defRPr sz="1100"/>
            </a:lvl5pPr>
            <a:lvl6pPr marL="1851660" indent="0">
              <a:buNone/>
              <a:defRPr sz="1100"/>
            </a:lvl6pPr>
            <a:lvl7pPr marL="2221992" indent="0">
              <a:buNone/>
              <a:defRPr sz="1100"/>
            </a:lvl7pPr>
            <a:lvl8pPr marL="2592324" indent="0">
              <a:buNone/>
              <a:defRPr sz="1100"/>
            </a:lvl8pPr>
            <a:lvl9pPr marL="2962656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A615E-2760-4167-964B-4F8C0D74F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696" y="1203821"/>
            <a:ext cx="4043990" cy="339229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991" y="1203821"/>
            <a:ext cx="4045431" cy="339229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07D4E-DA81-4C45-8C14-BE2C3DFAD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6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96" y="206216"/>
            <a:ext cx="8230608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96" y="1150918"/>
            <a:ext cx="4041109" cy="48044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332" indent="0">
              <a:buNone/>
              <a:defRPr sz="1600" b="1"/>
            </a:lvl2pPr>
            <a:lvl3pPr marL="740664" indent="0">
              <a:buNone/>
              <a:defRPr sz="1500" b="1"/>
            </a:lvl3pPr>
            <a:lvl4pPr marL="1110996" indent="0">
              <a:buNone/>
              <a:defRPr sz="1300" b="1"/>
            </a:lvl4pPr>
            <a:lvl5pPr marL="1481328" indent="0">
              <a:buNone/>
              <a:defRPr sz="1300" b="1"/>
            </a:lvl5pPr>
            <a:lvl6pPr marL="1851660" indent="0">
              <a:buNone/>
              <a:defRPr sz="1300" b="1"/>
            </a:lvl6pPr>
            <a:lvl7pPr marL="2221992" indent="0">
              <a:buNone/>
              <a:defRPr sz="1300" b="1"/>
            </a:lvl7pPr>
            <a:lvl8pPr marL="2592324" indent="0">
              <a:buNone/>
              <a:defRPr sz="1300" b="1"/>
            </a:lvl8pPr>
            <a:lvl9pPr marL="296265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96" y="1631367"/>
            <a:ext cx="4041109" cy="29636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754" y="1150918"/>
            <a:ext cx="4042550" cy="48044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332" indent="0">
              <a:buNone/>
              <a:defRPr sz="1600" b="1"/>
            </a:lvl2pPr>
            <a:lvl3pPr marL="740664" indent="0">
              <a:buNone/>
              <a:defRPr sz="1500" b="1"/>
            </a:lvl3pPr>
            <a:lvl4pPr marL="1110996" indent="0">
              <a:buNone/>
              <a:defRPr sz="1300" b="1"/>
            </a:lvl4pPr>
            <a:lvl5pPr marL="1481328" indent="0">
              <a:buNone/>
              <a:defRPr sz="1300" b="1"/>
            </a:lvl5pPr>
            <a:lvl6pPr marL="1851660" indent="0">
              <a:buNone/>
              <a:defRPr sz="1300" b="1"/>
            </a:lvl6pPr>
            <a:lvl7pPr marL="2221992" indent="0">
              <a:buNone/>
              <a:defRPr sz="1300" b="1"/>
            </a:lvl7pPr>
            <a:lvl8pPr marL="2592324" indent="0">
              <a:buNone/>
              <a:defRPr sz="1300" b="1"/>
            </a:lvl8pPr>
            <a:lvl9pPr marL="296265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754" y="1631367"/>
            <a:ext cx="4042550" cy="29636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6DE58-74C8-47A5-AE6C-551218CF4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3AF9D-4FD5-4550-B101-FC3168E9C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D4A0-1BB8-4823-801C-CD136F431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5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96" y="205136"/>
            <a:ext cx="3008141" cy="87128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69" y="205136"/>
            <a:ext cx="5111535" cy="438989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96" y="1076422"/>
            <a:ext cx="3008141" cy="3518611"/>
          </a:xfrm>
        </p:spPr>
        <p:txBody>
          <a:bodyPr/>
          <a:lstStyle>
            <a:lvl1pPr marL="0" indent="0">
              <a:buNone/>
              <a:defRPr sz="1100"/>
            </a:lvl1pPr>
            <a:lvl2pPr marL="370332" indent="0">
              <a:buNone/>
              <a:defRPr sz="1000"/>
            </a:lvl2pPr>
            <a:lvl3pPr marL="740664" indent="0">
              <a:buNone/>
              <a:defRPr sz="800"/>
            </a:lvl3pPr>
            <a:lvl4pPr marL="1110996" indent="0">
              <a:buNone/>
              <a:defRPr sz="700"/>
            </a:lvl4pPr>
            <a:lvl5pPr marL="1481328" indent="0">
              <a:buNone/>
              <a:defRPr sz="700"/>
            </a:lvl5pPr>
            <a:lvl6pPr marL="1851660" indent="0">
              <a:buNone/>
              <a:defRPr sz="700"/>
            </a:lvl6pPr>
            <a:lvl7pPr marL="2221992" indent="0">
              <a:buNone/>
              <a:defRPr sz="700"/>
            </a:lvl7pPr>
            <a:lvl8pPr marL="2592324" indent="0">
              <a:buNone/>
              <a:defRPr sz="700"/>
            </a:lvl8pPr>
            <a:lvl9pPr marL="296265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E05B-071A-4A8C-BB24-3D6E1D5FC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06" y="3600667"/>
            <a:ext cx="5486112" cy="42430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06" y="459936"/>
            <a:ext cx="5486112" cy="3085668"/>
          </a:xfrm>
        </p:spPr>
        <p:txBody>
          <a:bodyPr/>
          <a:lstStyle>
            <a:lvl1pPr marL="0" indent="0">
              <a:buNone/>
              <a:defRPr sz="2600"/>
            </a:lvl1pPr>
            <a:lvl2pPr marL="370332" indent="0">
              <a:buNone/>
              <a:defRPr sz="2300"/>
            </a:lvl2pPr>
            <a:lvl3pPr marL="740664" indent="0">
              <a:buNone/>
              <a:defRPr sz="1900"/>
            </a:lvl3pPr>
            <a:lvl4pPr marL="1110996" indent="0">
              <a:buNone/>
              <a:defRPr sz="1600"/>
            </a:lvl4pPr>
            <a:lvl5pPr marL="1481328" indent="0">
              <a:buNone/>
              <a:defRPr sz="1600"/>
            </a:lvl5pPr>
            <a:lvl6pPr marL="1851660" indent="0">
              <a:buNone/>
              <a:defRPr sz="1600"/>
            </a:lvl6pPr>
            <a:lvl7pPr marL="2221992" indent="0">
              <a:buNone/>
              <a:defRPr sz="1600"/>
            </a:lvl7pPr>
            <a:lvl8pPr marL="2592324" indent="0">
              <a:buNone/>
              <a:defRPr sz="1600"/>
            </a:lvl8pPr>
            <a:lvl9pPr marL="2962656" indent="0">
              <a:buNone/>
              <a:defRPr sz="1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06" y="4024972"/>
            <a:ext cx="5486112" cy="604610"/>
          </a:xfrm>
        </p:spPr>
        <p:txBody>
          <a:bodyPr/>
          <a:lstStyle>
            <a:lvl1pPr marL="0" indent="0">
              <a:buNone/>
              <a:defRPr sz="1100"/>
            </a:lvl1pPr>
            <a:lvl2pPr marL="370332" indent="0">
              <a:buNone/>
              <a:defRPr sz="1000"/>
            </a:lvl2pPr>
            <a:lvl3pPr marL="740664" indent="0">
              <a:buNone/>
              <a:defRPr sz="800"/>
            </a:lvl3pPr>
            <a:lvl4pPr marL="1110996" indent="0">
              <a:buNone/>
              <a:defRPr sz="700"/>
            </a:lvl4pPr>
            <a:lvl5pPr marL="1481328" indent="0">
              <a:buNone/>
              <a:defRPr sz="700"/>
            </a:lvl5pPr>
            <a:lvl6pPr marL="1851660" indent="0">
              <a:buNone/>
              <a:defRPr sz="700"/>
            </a:lvl6pPr>
            <a:lvl7pPr marL="2221992" indent="0">
              <a:buNone/>
              <a:defRPr sz="700"/>
            </a:lvl7pPr>
            <a:lvl8pPr marL="2592324" indent="0">
              <a:buNone/>
              <a:defRPr sz="700"/>
            </a:lvl8pPr>
            <a:lvl9pPr marL="296265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C1FDD-FE92-413B-AFD5-C73B965ED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8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8013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274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4686300"/>
            <a:ext cx="212883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66" tIns="37033" rIns="74066" bIns="3703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7375" y="4686300"/>
            <a:ext cx="28971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66" tIns="37033" rIns="74066" bIns="3703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3698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defRPr/>
            </a:pPr>
            <a:endParaRPr lang="en-US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4686300"/>
            <a:ext cx="212883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370332">
              <a:buClrTx/>
              <a:buFontTx/>
              <a:buNone/>
              <a:tabLst>
                <a:tab pos="0" algn="l"/>
                <a:tab pos="370332" algn="l"/>
                <a:tab pos="740664" algn="l"/>
                <a:tab pos="1110996" algn="l"/>
                <a:tab pos="1481328" algn="l"/>
                <a:tab pos="1851660" algn="l"/>
                <a:tab pos="2221992" algn="l"/>
                <a:tab pos="2592324" algn="l"/>
                <a:tab pos="2962656" algn="l"/>
                <a:tab pos="3332988" algn="l"/>
                <a:tab pos="3703320" algn="l"/>
                <a:tab pos="4073652" algn="l"/>
                <a:tab pos="4443984" algn="l"/>
                <a:tab pos="4814316" algn="l"/>
                <a:tab pos="5184648" algn="l"/>
                <a:tab pos="5554980" algn="l"/>
                <a:tab pos="5925312" algn="l"/>
                <a:tab pos="6295644" algn="l"/>
                <a:tab pos="6665976" algn="l"/>
                <a:tab pos="7036308" algn="l"/>
                <a:tab pos="740664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CCE7F8-45C3-4341-B021-BC76ABD13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2pPr>
      <a:lvl3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3pPr>
      <a:lvl4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4pPr>
      <a:lvl5pPr algn="ctr" defTabSz="3698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5pPr>
      <a:lvl6pPr marL="2036826" indent="-185166" algn="ctr" defTabSz="37033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6pPr>
      <a:lvl7pPr marL="2407158" indent="-185166" algn="ctr" defTabSz="37033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7pPr>
      <a:lvl8pPr marL="2777490" indent="-185166" algn="ctr" defTabSz="37033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8pPr>
      <a:lvl9pPr marL="3147822" indent="-185166" algn="ctr" defTabSz="37033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9pPr>
    </p:titleStyle>
    <p:bodyStyle>
      <a:lvl1pPr marL="276225" indent="-276225" algn="l" defTabSz="369888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601663" indent="-230188" algn="l" defTabSz="369888" rtl="0" eaLnBrk="0" fontAlgn="base" hangingPunct="0">
        <a:lnSpc>
          <a:spcPct val="93000"/>
        </a:lnSpc>
        <a:spcBef>
          <a:spcPct val="0"/>
        </a:spcBef>
        <a:spcAft>
          <a:spcPts val="925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FFFFFF"/>
          </a:solidFill>
          <a:latin typeface="+mn-lt"/>
          <a:ea typeface="+mn-ea"/>
        </a:defRPr>
      </a:lvl2pPr>
      <a:lvl3pPr marL="925513" indent="-184150" algn="l" defTabSz="369888" rtl="0" eaLnBrk="0" fontAlgn="base" hangingPunct="0">
        <a:lnSpc>
          <a:spcPct val="93000"/>
        </a:lnSpc>
        <a:spcBef>
          <a:spcPct val="0"/>
        </a:spcBef>
        <a:spcAft>
          <a:spcPts val="688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</a:defRPr>
      </a:lvl3pPr>
      <a:lvl4pPr marL="1295400" indent="-184150" algn="l" defTabSz="369888" rtl="0" eaLnBrk="0" fontAlgn="base" hangingPunct="0">
        <a:lnSpc>
          <a:spcPct val="93000"/>
        </a:lnSpc>
        <a:spcBef>
          <a:spcPct val="0"/>
        </a:spcBef>
        <a:spcAft>
          <a:spcPts val="46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4pPr>
      <a:lvl5pPr marL="1665288" indent="-184150" algn="l" defTabSz="369888" rtl="0" eaLnBrk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5pPr>
      <a:lvl6pPr marL="2036826" indent="-185166" algn="l" defTabSz="370332" rtl="0" eaLnBrk="0" fontAlgn="base" hangingPunct="0">
        <a:lnSpc>
          <a:spcPct val="93000"/>
        </a:lnSpc>
        <a:spcBef>
          <a:spcPct val="0"/>
        </a:spcBef>
        <a:spcAft>
          <a:spcPts val="23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6pPr>
      <a:lvl7pPr marL="2407158" indent="-185166" algn="l" defTabSz="370332" rtl="0" eaLnBrk="0" fontAlgn="base" hangingPunct="0">
        <a:lnSpc>
          <a:spcPct val="93000"/>
        </a:lnSpc>
        <a:spcBef>
          <a:spcPct val="0"/>
        </a:spcBef>
        <a:spcAft>
          <a:spcPts val="23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7pPr>
      <a:lvl8pPr marL="2777490" indent="-185166" algn="l" defTabSz="370332" rtl="0" eaLnBrk="0" fontAlgn="base" hangingPunct="0">
        <a:lnSpc>
          <a:spcPct val="93000"/>
        </a:lnSpc>
        <a:spcBef>
          <a:spcPct val="0"/>
        </a:spcBef>
        <a:spcAft>
          <a:spcPts val="23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8pPr>
      <a:lvl9pPr marL="3147822" indent="-185166" algn="l" defTabSz="370332" rtl="0" eaLnBrk="0" fontAlgn="base" hangingPunct="0">
        <a:lnSpc>
          <a:spcPct val="93000"/>
        </a:lnSpc>
        <a:spcBef>
          <a:spcPct val="0"/>
        </a:spcBef>
        <a:spcAft>
          <a:spcPts val="233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2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0664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96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60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992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2324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656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B074C0-38C4-40D4-B5F7-B3D2B9FFD385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44CCED-856B-4AE0-82FA-BA68B5359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87879"/>
            <a:ext cx="455670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781663"/>
            <a:ext cx="8610600" cy="3527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For the human existence, God’s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mercy</a:t>
            </a:r>
            <a:r>
              <a:rPr lang="en-US" sz="4800" dirty="0" smtClean="0">
                <a:latin typeface="Franklin Gothic Medium" pitchFamily="34" charset="0"/>
              </a:rPr>
              <a:t> is of high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value</a:t>
            </a:r>
            <a:r>
              <a:rPr lang="en-US" sz="4800" dirty="0" smtClean="0">
                <a:latin typeface="Franklin Gothic Medium" pitchFamily="34" charset="0"/>
              </a:rPr>
              <a:t>.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What other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value</a:t>
            </a:r>
            <a:r>
              <a:rPr lang="en-US" sz="4800" dirty="0" smtClean="0">
                <a:latin typeface="Franklin Gothic Medium" pitchFamily="34" charset="0"/>
              </a:rPr>
              <a:t> compares to not getting what you deserve?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85750"/>
            <a:ext cx="8610600" cy="18097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“For the wages of sin is death…”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Romans 6:23.</a:t>
            </a:r>
          </a:p>
        </p:txBody>
      </p:sp>
    </p:spTree>
    <p:extLst>
      <p:ext uri="{BB962C8B-B14F-4D97-AF65-F5344CB8AC3E}">
        <p14:creationId xmlns:p14="http://schemas.microsoft.com/office/powerpoint/2010/main" val="89804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85750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“For the wages of sin is death; but the gift of God is eternal life through Jesus Christ our Lord.”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Romans 6:23.</a:t>
            </a:r>
          </a:p>
        </p:txBody>
      </p:sp>
    </p:spTree>
    <p:extLst>
      <p:ext uri="{BB962C8B-B14F-4D97-AF65-F5344CB8AC3E}">
        <p14:creationId xmlns:p14="http://schemas.microsoft.com/office/powerpoint/2010/main" val="265374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7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“But God, who is rich in mercy,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for</a:t>
            </a:r>
            <a:r>
              <a:rPr lang="en-US" sz="4800" i="1" dirty="0" smtClean="0">
                <a:latin typeface="Franklin Gothic Medium" pitchFamily="34" charset="0"/>
              </a:rPr>
              <a:t> his great love wherewith he loved us”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2:4.</a:t>
            </a:r>
          </a:p>
        </p:txBody>
      </p:sp>
    </p:spTree>
    <p:extLst>
      <p:ext uri="{BB962C8B-B14F-4D97-AF65-F5344CB8AC3E}">
        <p14:creationId xmlns:p14="http://schemas.microsoft.com/office/powerpoint/2010/main" val="418598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7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“But God, who is rich in mercy, </a:t>
            </a:r>
            <a:r>
              <a:rPr lang="en-US" sz="4800" i="1" dirty="0">
                <a:latin typeface="Franklin Gothic Medium" pitchFamily="34" charset="0"/>
              </a:rPr>
              <a:t>for</a:t>
            </a:r>
            <a:r>
              <a:rPr lang="en-US" sz="4800" i="1" dirty="0" smtClean="0">
                <a:latin typeface="Franklin Gothic Medium" pitchFamily="34" charset="0"/>
              </a:rPr>
              <a:t> his great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love</a:t>
            </a:r>
            <a:r>
              <a:rPr lang="en-US" sz="4800" i="1" dirty="0" smtClean="0">
                <a:latin typeface="Franklin Gothic Medium" pitchFamily="34" charset="0"/>
              </a:rPr>
              <a:t> wherewith he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loved us</a:t>
            </a:r>
            <a:r>
              <a:rPr lang="en-US" sz="4800" i="1" dirty="0" smtClean="0">
                <a:latin typeface="Franklin Gothic Medium" pitchFamily="34" charset="0"/>
              </a:rPr>
              <a:t>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2:4.</a:t>
            </a:r>
          </a:p>
        </p:txBody>
      </p:sp>
    </p:spTree>
    <p:extLst>
      <p:ext uri="{BB962C8B-B14F-4D97-AF65-F5344CB8AC3E}">
        <p14:creationId xmlns:p14="http://schemas.microsoft.com/office/powerpoint/2010/main" val="390697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7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“But God, who is rich in mercy, </a:t>
            </a:r>
            <a:r>
              <a:rPr lang="en-US" sz="4800" i="1" dirty="0">
                <a:latin typeface="Franklin Gothic Medium" pitchFamily="34" charset="0"/>
              </a:rPr>
              <a:t>for</a:t>
            </a:r>
            <a:r>
              <a:rPr lang="en-US" sz="4800" i="1" dirty="0" smtClean="0">
                <a:latin typeface="Franklin Gothic Medium" pitchFamily="34" charset="0"/>
              </a:rPr>
              <a:t> his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great</a:t>
            </a:r>
            <a:r>
              <a:rPr lang="en-US" sz="4800" i="1" dirty="0" smtClean="0">
                <a:latin typeface="Franklin Gothic Medium" pitchFamily="34" charset="0"/>
              </a:rPr>
              <a:t> love wherewith he loved us”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2:4.</a:t>
            </a:r>
          </a:p>
        </p:txBody>
      </p:sp>
    </p:spTree>
    <p:extLst>
      <p:ext uri="{BB962C8B-B14F-4D97-AF65-F5344CB8AC3E}">
        <p14:creationId xmlns:p14="http://schemas.microsoft.com/office/powerpoint/2010/main" val="31808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296889"/>
            <a:ext cx="8610600" cy="2496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“Even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when</a:t>
            </a:r>
            <a:r>
              <a:rPr lang="en-US" sz="4800" i="1" dirty="0" smtClean="0">
                <a:latin typeface="Franklin Gothic Medium" pitchFamily="34" charset="0"/>
              </a:rPr>
              <a:t>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we were </a:t>
            </a:r>
            <a:r>
              <a:rPr lang="en-US" sz="4800" i="1" dirty="0" smtClean="0">
                <a:latin typeface="Franklin Gothic Medium" pitchFamily="34" charset="0"/>
              </a:rPr>
              <a:t>dead in sins…”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2:5.</a:t>
            </a:r>
          </a:p>
        </p:txBody>
      </p:sp>
    </p:spTree>
    <p:extLst>
      <p:ext uri="{BB962C8B-B14F-4D97-AF65-F5344CB8AC3E}">
        <p14:creationId xmlns:p14="http://schemas.microsoft.com/office/powerpoint/2010/main" val="255446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781661"/>
            <a:ext cx="8610600" cy="3527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i="1" dirty="0" smtClean="0">
                <a:latin typeface="Franklin Gothic Medium" pitchFamily="34" charset="0"/>
              </a:rPr>
              <a:t>“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when we were</a:t>
            </a:r>
            <a:r>
              <a:rPr lang="en-US" sz="4800" i="1" dirty="0" smtClean="0">
                <a:latin typeface="Franklin Gothic Medium" pitchFamily="34" charset="0"/>
              </a:rPr>
              <a:t>”</a:t>
            </a:r>
          </a:p>
          <a:p>
            <a:pPr algn="ctr"/>
            <a:endParaRPr lang="en-US" sz="4800" i="1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The circumstances,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the conditions of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being of humans.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296889"/>
            <a:ext cx="8610600" cy="2496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“Even when we were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dead in sins</a:t>
            </a:r>
            <a:r>
              <a:rPr lang="en-US" sz="4800" i="1" dirty="0" smtClean="0">
                <a:latin typeface="Franklin Gothic Medium" pitchFamily="34" charset="0"/>
              </a:rPr>
              <a:t>…”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2:5.</a:t>
            </a:r>
          </a:p>
        </p:txBody>
      </p:sp>
    </p:spTree>
    <p:extLst>
      <p:ext uri="{BB962C8B-B14F-4D97-AF65-F5344CB8AC3E}">
        <p14:creationId xmlns:p14="http://schemas.microsoft.com/office/powerpoint/2010/main" val="352497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125151"/>
            <a:ext cx="8610600" cy="28402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i="1" dirty="0" smtClean="0">
                <a:latin typeface="Franklin Gothic Medium" pitchFamily="34" charset="0"/>
              </a:rPr>
              <a:t>“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dead</a:t>
            </a:r>
            <a:r>
              <a:rPr lang="en-US" sz="4800" i="1" dirty="0" smtClean="0">
                <a:latin typeface="Franklin Gothic Medium" pitchFamily="34" charset="0"/>
              </a:rPr>
              <a:t>” </a:t>
            </a:r>
            <a:r>
              <a:rPr lang="en-US" sz="4800" dirty="0" smtClean="0">
                <a:latin typeface="Franklin Gothic Medium" pitchFamily="34" charset="0"/>
              </a:rPr>
              <a:t>– dead ones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or dead corpses.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Beyond human remedy</a:t>
            </a:r>
          </a:p>
        </p:txBody>
      </p:sp>
    </p:spTree>
    <p:extLst>
      <p:ext uri="{BB962C8B-B14F-4D97-AF65-F5344CB8AC3E}">
        <p14:creationId xmlns:p14="http://schemas.microsoft.com/office/powerpoint/2010/main" val="1044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7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7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7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>
                <a:latin typeface="Franklin Gothic Medium" pitchFamily="34" charset="0"/>
              </a:rPr>
              <a:t>“Even when we were dead in </a:t>
            </a:r>
            <a:r>
              <a:rPr lang="en-US" sz="4800" i="1" dirty="0" smtClean="0">
                <a:latin typeface="Franklin Gothic Medium" pitchFamily="34" charset="0"/>
              </a:rPr>
              <a:t>sins, hath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quickened</a:t>
            </a:r>
            <a:r>
              <a:rPr lang="en-US" sz="4800" i="1" dirty="0" smtClean="0">
                <a:latin typeface="Franklin Gothic Medium" pitchFamily="34" charset="0"/>
              </a:rPr>
              <a:t>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us together with Christ</a:t>
            </a:r>
            <a:r>
              <a:rPr lang="en-US" sz="4800" i="1" dirty="0" smtClean="0">
                <a:latin typeface="Franklin Gothic Medium" pitchFamily="34" charset="0"/>
              </a:rPr>
              <a:t>…”</a:t>
            </a:r>
            <a:endParaRPr lang="en-US" sz="4800" i="1" dirty="0">
              <a:latin typeface="Franklin Gothic Medium" pitchFamily="34" charset="0"/>
            </a:endParaRPr>
          </a:p>
          <a:p>
            <a:pPr algn="r"/>
            <a:endParaRPr lang="en-US" sz="2400" dirty="0">
              <a:latin typeface="Franklin Gothic Medium" pitchFamily="34" charset="0"/>
            </a:endParaRPr>
          </a:p>
          <a:p>
            <a:pPr algn="r"/>
            <a:r>
              <a:rPr lang="en-US" sz="4800" dirty="0">
                <a:latin typeface="Franklin Gothic Medium" pitchFamily="34" charset="0"/>
              </a:rPr>
              <a:t>Ephesians 2:5.</a:t>
            </a:r>
          </a:p>
        </p:txBody>
      </p:sp>
    </p:spTree>
    <p:extLst>
      <p:ext uri="{BB962C8B-B14F-4D97-AF65-F5344CB8AC3E}">
        <p14:creationId xmlns:p14="http://schemas.microsoft.com/office/powerpoint/2010/main" val="311321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125172"/>
            <a:ext cx="8610600" cy="28402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The only One </a:t>
            </a:r>
            <a:r>
              <a:rPr lang="en-US" sz="4800" dirty="0">
                <a:latin typeface="Franklin Gothic Medium" pitchFamily="34" charset="0"/>
              </a:rPr>
              <a:t>W</a:t>
            </a:r>
            <a:r>
              <a:rPr lang="en-US" sz="4800" dirty="0" smtClean="0">
                <a:latin typeface="Franklin Gothic Medium" pitchFamily="34" charset="0"/>
              </a:rPr>
              <a:t>ho could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remedy</a:t>
            </a:r>
            <a:r>
              <a:rPr lang="en-US" sz="4800" dirty="0" smtClean="0">
                <a:latin typeface="Franklin Gothic Medium" pitchFamily="34" charset="0"/>
              </a:rPr>
              <a:t> the being dead human condition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intervened</a:t>
            </a:r>
            <a:r>
              <a:rPr lang="en-US" sz="4800" dirty="0" smtClean="0">
                <a:latin typeface="Franklin Gothic Medium" pitchFamily="34" charset="0"/>
              </a:rPr>
              <a:t> and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did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remedy</a:t>
            </a:r>
            <a:r>
              <a:rPr lang="en-US" sz="4800" dirty="0" smtClean="0">
                <a:latin typeface="Franklin Gothic Medium" pitchFamily="34" charset="0"/>
              </a:rPr>
              <a:t> that condition.</a:t>
            </a:r>
          </a:p>
        </p:txBody>
      </p:sp>
    </p:spTree>
    <p:extLst>
      <p:ext uri="{BB962C8B-B14F-4D97-AF65-F5344CB8AC3E}">
        <p14:creationId xmlns:p14="http://schemas.microsoft.com/office/powerpoint/2010/main" val="122014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66416"/>
            <a:ext cx="8610600" cy="45577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“For ye are all the children of God by faith in Christ Jesus.  For as many of you as have been baptized into Christ have put on Christ.”</a:t>
            </a:r>
            <a:endParaRPr lang="en-US" sz="4800" i="1" dirty="0">
              <a:latin typeface="Franklin Gothic Medium" pitchFamily="34" charset="0"/>
            </a:endParaRPr>
          </a:p>
          <a:p>
            <a:pPr algn="r"/>
            <a:endParaRPr lang="en-US" sz="2400" dirty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Galatians 3:26-27.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5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609906"/>
            <a:ext cx="8610600" cy="38707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>
                <a:latin typeface="Franklin Gothic Medium" pitchFamily="34" charset="0"/>
              </a:rPr>
              <a:t>“Even when we were dead in </a:t>
            </a:r>
            <a:r>
              <a:rPr lang="en-US" sz="4800" i="1" dirty="0" smtClean="0">
                <a:latin typeface="Franklin Gothic Medium" pitchFamily="34" charset="0"/>
              </a:rPr>
              <a:t>sins, hath quickened us together with Christ, (by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grace</a:t>
            </a:r>
            <a:r>
              <a:rPr lang="en-US" sz="4800" i="1" dirty="0" smtClean="0">
                <a:latin typeface="Franklin Gothic Medium" pitchFamily="34" charset="0"/>
              </a:rPr>
              <a:t>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ye are saved</a:t>
            </a:r>
            <a:r>
              <a:rPr lang="en-US" sz="4800" i="1" dirty="0" smtClean="0">
                <a:latin typeface="Franklin Gothic Medium" pitchFamily="34" charset="0"/>
              </a:rPr>
              <a:t>;)”</a:t>
            </a:r>
            <a:endParaRPr lang="en-US" sz="4800" i="1" dirty="0">
              <a:latin typeface="Franklin Gothic Medium" pitchFamily="34" charset="0"/>
            </a:endParaRPr>
          </a:p>
          <a:p>
            <a:pPr algn="r"/>
            <a:endParaRPr lang="en-US" sz="2400" dirty="0">
              <a:latin typeface="Franklin Gothic Medium" pitchFamily="34" charset="0"/>
            </a:endParaRPr>
          </a:p>
          <a:p>
            <a:pPr algn="r"/>
            <a:r>
              <a:rPr lang="en-US" sz="4800" dirty="0">
                <a:latin typeface="Franklin Gothic Medium" pitchFamily="34" charset="0"/>
              </a:rPr>
              <a:t>Ephesians 2:5.</a:t>
            </a:r>
          </a:p>
        </p:txBody>
      </p:sp>
    </p:spTree>
    <p:extLst>
      <p:ext uri="{BB962C8B-B14F-4D97-AF65-F5344CB8AC3E}">
        <p14:creationId xmlns:p14="http://schemas.microsoft.com/office/powerpoint/2010/main" val="322928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8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“And hath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raised</a:t>
            </a:r>
            <a:r>
              <a:rPr lang="en-US" sz="4800" i="1" dirty="0" smtClean="0">
                <a:latin typeface="Franklin Gothic Medium" pitchFamily="34" charset="0"/>
              </a:rPr>
              <a:t> us up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together</a:t>
            </a:r>
            <a:r>
              <a:rPr lang="en-US" sz="4800" i="1" dirty="0" smtClean="0">
                <a:latin typeface="Franklin Gothic Medium" pitchFamily="34" charset="0"/>
              </a:rPr>
              <a:t>, and made us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sit together </a:t>
            </a:r>
            <a:r>
              <a:rPr lang="en-US" sz="4800" i="1" dirty="0" smtClean="0">
                <a:latin typeface="Franklin Gothic Medium" pitchFamily="34" charset="0"/>
              </a:rPr>
              <a:t>in heavenly places in Christ Jesus:”</a:t>
            </a:r>
            <a:endParaRPr lang="en-US" sz="4800" i="1" dirty="0">
              <a:latin typeface="Franklin Gothic Medium" pitchFamily="34" charset="0"/>
            </a:endParaRPr>
          </a:p>
          <a:p>
            <a:pPr algn="r"/>
            <a:endParaRPr lang="en-US" sz="2400" dirty="0">
              <a:latin typeface="Franklin Gothic Medium" pitchFamily="34" charset="0"/>
            </a:endParaRPr>
          </a:p>
          <a:p>
            <a:pPr algn="r"/>
            <a:r>
              <a:rPr lang="en-US" sz="4800" dirty="0">
                <a:latin typeface="Franklin Gothic Medium" pitchFamily="34" charset="0"/>
              </a:rPr>
              <a:t>Ephesians </a:t>
            </a:r>
            <a:r>
              <a:rPr lang="en-US" sz="4800" dirty="0" smtClean="0">
                <a:latin typeface="Franklin Gothic Medium" pitchFamily="34" charset="0"/>
              </a:rPr>
              <a:t>2:6.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4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438163"/>
            <a:ext cx="8610600" cy="42142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This is not pie in the sky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in the bye and bye.</a:t>
            </a:r>
          </a:p>
          <a:p>
            <a:pPr algn="ctr"/>
            <a:endParaRPr lang="en-US" sz="24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This is down here on the ground whilst you’re still around.</a:t>
            </a:r>
          </a:p>
          <a:p>
            <a:pPr algn="ctr"/>
            <a:endParaRPr lang="en-US" sz="24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This is here and now!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2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66417"/>
            <a:ext cx="8610600" cy="45577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“That in the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ages</a:t>
            </a:r>
            <a:r>
              <a:rPr lang="en-US" sz="4800" i="1" dirty="0" smtClean="0">
                <a:latin typeface="Franklin Gothic Medium" pitchFamily="34" charset="0"/>
              </a:rPr>
              <a:t> to come he might </a:t>
            </a:r>
            <a:r>
              <a:rPr lang="en-US" sz="4800" i="1" dirty="0" err="1" smtClean="0">
                <a:latin typeface="Franklin Gothic Medium" pitchFamily="34" charset="0"/>
              </a:rPr>
              <a:t>shew</a:t>
            </a:r>
            <a:r>
              <a:rPr lang="en-US" sz="4800" i="1" dirty="0" smtClean="0">
                <a:latin typeface="Franklin Gothic Medium" pitchFamily="34" charset="0"/>
              </a:rPr>
              <a:t> the exceeding riches of his grace in his kindness toward us through Christ Jesus.”</a:t>
            </a:r>
            <a:endParaRPr lang="en-US" sz="4800" i="1" dirty="0">
              <a:latin typeface="Franklin Gothic Medium" pitchFamily="34" charset="0"/>
            </a:endParaRPr>
          </a:p>
          <a:p>
            <a:pPr algn="r"/>
            <a:endParaRPr lang="en-US" sz="2400" dirty="0">
              <a:latin typeface="Franklin Gothic Medium" pitchFamily="34" charset="0"/>
            </a:endParaRPr>
          </a:p>
          <a:p>
            <a:pPr algn="r"/>
            <a:r>
              <a:rPr lang="en-US" sz="4800" dirty="0">
                <a:latin typeface="Franklin Gothic Medium" pitchFamily="34" charset="0"/>
              </a:rPr>
              <a:t>Ephesians </a:t>
            </a:r>
            <a:r>
              <a:rPr lang="en-US" sz="4800" dirty="0" smtClean="0">
                <a:latin typeface="Franklin Gothic Medium" pitchFamily="34" charset="0"/>
              </a:rPr>
              <a:t>2:7.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5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66417"/>
            <a:ext cx="8610600" cy="45577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“That in the ages to come he might </a:t>
            </a:r>
            <a:r>
              <a:rPr lang="en-US" sz="4800" i="1" dirty="0" err="1" smtClean="0">
                <a:solidFill>
                  <a:srgbClr val="FFFF00"/>
                </a:solidFill>
                <a:latin typeface="Franklin Gothic Medium" pitchFamily="34" charset="0"/>
              </a:rPr>
              <a:t>shew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 </a:t>
            </a:r>
            <a:r>
              <a:rPr lang="en-US" sz="4800" i="1" dirty="0" smtClean="0">
                <a:latin typeface="Franklin Gothic Medium" pitchFamily="34" charset="0"/>
              </a:rPr>
              <a:t>the exceeding riches of his grace in his kindness toward us through Christ Jesus.”</a:t>
            </a:r>
            <a:endParaRPr lang="en-US" sz="4800" i="1" dirty="0">
              <a:latin typeface="Franklin Gothic Medium" pitchFamily="34" charset="0"/>
            </a:endParaRPr>
          </a:p>
          <a:p>
            <a:pPr algn="r"/>
            <a:endParaRPr lang="en-US" sz="2400" dirty="0">
              <a:latin typeface="Franklin Gothic Medium" pitchFamily="34" charset="0"/>
            </a:endParaRPr>
          </a:p>
          <a:p>
            <a:pPr algn="r"/>
            <a:r>
              <a:rPr lang="en-US" sz="4800" dirty="0">
                <a:latin typeface="Franklin Gothic Medium" pitchFamily="34" charset="0"/>
              </a:rPr>
              <a:t>Ephesians </a:t>
            </a:r>
            <a:r>
              <a:rPr lang="en-US" sz="4800" dirty="0" smtClean="0">
                <a:latin typeface="Franklin Gothic Medium" pitchFamily="34" charset="0"/>
              </a:rPr>
              <a:t>2:7.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66417"/>
            <a:ext cx="8610600" cy="45577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“That in the ages to come he might </a:t>
            </a:r>
            <a:r>
              <a:rPr lang="en-US" sz="4800" i="1" dirty="0" err="1" smtClean="0">
                <a:latin typeface="Franklin Gothic Medium" pitchFamily="34" charset="0"/>
              </a:rPr>
              <a:t>shew</a:t>
            </a:r>
            <a:r>
              <a:rPr lang="en-US" sz="4800" i="1" dirty="0" smtClean="0">
                <a:latin typeface="Franklin Gothic Medium" pitchFamily="34" charset="0"/>
              </a:rPr>
              <a:t> the exceeding riches of his grace in his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kindness</a:t>
            </a:r>
            <a:r>
              <a:rPr lang="en-US" sz="4800" i="1" dirty="0" smtClean="0">
                <a:latin typeface="Franklin Gothic Medium" pitchFamily="34" charset="0"/>
              </a:rPr>
              <a:t>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toward us </a:t>
            </a:r>
            <a:r>
              <a:rPr lang="en-US" sz="4800" i="1" dirty="0" smtClean="0">
                <a:latin typeface="Franklin Gothic Medium" pitchFamily="34" charset="0"/>
              </a:rPr>
              <a:t>through Christ Jesus.”</a:t>
            </a:r>
            <a:endParaRPr lang="en-US" sz="4800" i="1" dirty="0">
              <a:latin typeface="Franklin Gothic Medium" pitchFamily="34" charset="0"/>
            </a:endParaRPr>
          </a:p>
          <a:p>
            <a:pPr algn="r"/>
            <a:endParaRPr lang="en-US" sz="2400" dirty="0">
              <a:latin typeface="Franklin Gothic Medium" pitchFamily="34" charset="0"/>
            </a:endParaRPr>
          </a:p>
          <a:p>
            <a:pPr algn="r"/>
            <a:r>
              <a:rPr lang="en-US" sz="4800" dirty="0">
                <a:latin typeface="Franklin Gothic Medium" pitchFamily="34" charset="0"/>
              </a:rPr>
              <a:t>Ephesians </a:t>
            </a:r>
            <a:r>
              <a:rPr lang="en-US" sz="4800" dirty="0" smtClean="0">
                <a:latin typeface="Franklin Gothic Medium" pitchFamily="34" charset="0"/>
              </a:rPr>
              <a:t>2:7.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8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125147"/>
            <a:ext cx="8610600" cy="28402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Everything necessary to put the exceeding richness of His </a:t>
            </a:r>
          </a:p>
          <a:p>
            <a:pPr algn="ctr"/>
            <a:r>
              <a:rPr lang="en-US" sz="4800" smtClean="0">
                <a:latin typeface="Franklin Gothic Medium" pitchFamily="34" charset="0"/>
              </a:rPr>
              <a:t>grace </a:t>
            </a:r>
            <a:r>
              <a:rPr lang="en-US" sz="4800" dirty="0" smtClean="0">
                <a:latin typeface="Franklin Gothic Medium" pitchFamily="34" charset="0"/>
              </a:rPr>
              <a:t>on display as </a:t>
            </a:r>
            <a:r>
              <a:rPr lang="en-US" sz="4800" smtClean="0">
                <a:latin typeface="Franklin Gothic Medium" pitchFamily="34" charset="0"/>
              </a:rPr>
              <a:t>proof </a:t>
            </a:r>
          </a:p>
          <a:p>
            <a:pPr algn="ctr"/>
            <a:r>
              <a:rPr lang="en-US" sz="4800" smtClean="0">
                <a:latin typeface="Franklin Gothic Medium" pitchFamily="34" charset="0"/>
              </a:rPr>
              <a:t>will </a:t>
            </a:r>
            <a:r>
              <a:rPr lang="en-US" sz="4800" dirty="0" smtClean="0">
                <a:latin typeface="Franklin Gothic Medium" pitchFamily="34" charset="0"/>
              </a:rPr>
              <a:t>be put on display.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125151"/>
            <a:ext cx="8610600" cy="28402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No situation seems so bleak, so demoralizing, so heartbreaking as to be in the situation of having no hope.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0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781657"/>
            <a:ext cx="8610600" cy="3527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Apart from trusting in Jesus Christ, you are beyond all human remedy.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i="1" dirty="0" smtClean="0">
                <a:latin typeface="Franklin Gothic Medium" pitchFamily="34" charset="0"/>
              </a:rPr>
              <a:t>“But God”</a:t>
            </a:r>
            <a:r>
              <a:rPr lang="en-US" sz="4800" dirty="0" smtClean="0">
                <a:latin typeface="Franklin Gothic Medium" pitchFamily="34" charset="0"/>
              </a:rPr>
              <a:t> is your only solution.</a:t>
            </a:r>
            <a:endParaRPr lang="en-US" sz="4800" i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0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87879"/>
            <a:ext cx="455670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08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125152"/>
            <a:ext cx="8610600" cy="28402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Franklin Gothic Medium" pitchFamily="34" charset="0"/>
              </a:rPr>
              <a:t>When all hope is lost, </a:t>
            </a: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only one solution remains.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latin typeface="Franklin Gothic Medium" pitchFamily="34" charset="0"/>
              </a:rPr>
              <a:t>Divine Intervention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1812126"/>
            <a:ext cx="8610600" cy="14662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But God</a:t>
            </a:r>
            <a:r>
              <a:rPr lang="en-US" sz="4800" i="1" dirty="0" smtClean="0">
                <a:latin typeface="Franklin Gothic Medium" pitchFamily="34" charset="0"/>
              </a:rPr>
              <a:t>…”</a:t>
            </a:r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2:4.</a:t>
            </a:r>
          </a:p>
        </p:txBody>
      </p:sp>
    </p:spTree>
    <p:extLst>
      <p:ext uri="{BB962C8B-B14F-4D97-AF65-F5344CB8AC3E}">
        <p14:creationId xmlns:p14="http://schemas.microsoft.com/office/powerpoint/2010/main" val="49756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781658"/>
            <a:ext cx="8610600" cy="3527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i="1" dirty="0" smtClean="0">
                <a:latin typeface="Franklin Gothic Medium" pitchFamily="34" charset="0"/>
              </a:rPr>
              <a:t>“But God”</a:t>
            </a:r>
          </a:p>
          <a:p>
            <a:pPr algn="ctr"/>
            <a:endParaRPr lang="en-US" sz="4800" dirty="0">
              <a:latin typeface="Franklin Gothic Medium" pitchFamily="34" charset="0"/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God</a:t>
            </a:r>
            <a:r>
              <a:rPr lang="en-US" sz="4800" dirty="0" smtClean="0">
                <a:latin typeface="Franklin Gothic Medium" pitchFamily="34" charset="0"/>
              </a:rPr>
              <a:t> stepping into human existence is the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only </a:t>
            </a:r>
          </a:p>
          <a:p>
            <a:pPr algn="ctr"/>
            <a:r>
              <a:rPr lang="en-US" sz="4800" dirty="0" smtClean="0">
                <a:solidFill>
                  <a:srgbClr val="FFFF00"/>
                </a:solidFill>
                <a:latin typeface="Franklin Gothic Medium" pitchFamily="34" charset="0"/>
              </a:rPr>
              <a:t>best</a:t>
            </a:r>
            <a:r>
              <a:rPr lang="en-US" sz="4800" dirty="0" smtClean="0">
                <a:latin typeface="Franklin Gothic Medium" pitchFamily="34" charset="0"/>
              </a:rPr>
              <a:t> thing possible.</a:t>
            </a:r>
            <a:endParaRPr lang="en-US" sz="4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7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266481"/>
            <a:ext cx="8610600" cy="45575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000" i="1" dirty="0" smtClean="0">
                <a:latin typeface="Franklin Gothic Medium" pitchFamily="34" charset="0"/>
              </a:rPr>
              <a:t>“For my thoughts are not your thoughts, neither are your ways my ways, </a:t>
            </a:r>
            <a:r>
              <a:rPr lang="en-US" sz="4000" i="1" dirty="0" err="1" smtClean="0">
                <a:latin typeface="Franklin Gothic Medium" pitchFamily="34" charset="0"/>
              </a:rPr>
              <a:t>saith</a:t>
            </a:r>
            <a:r>
              <a:rPr lang="en-US" sz="4000" i="1" dirty="0" smtClean="0">
                <a:latin typeface="Franklin Gothic Medium" pitchFamily="34" charset="0"/>
              </a:rPr>
              <a:t> the L</a:t>
            </a:r>
            <a:r>
              <a:rPr lang="en-US" sz="3200" i="1" dirty="0" smtClean="0">
                <a:latin typeface="Franklin Gothic Medium" pitchFamily="34" charset="0"/>
              </a:rPr>
              <a:t>ORD</a:t>
            </a:r>
            <a:r>
              <a:rPr lang="en-US" sz="4000" i="1" dirty="0" smtClean="0">
                <a:latin typeface="Franklin Gothic Medium" pitchFamily="34" charset="0"/>
              </a:rPr>
              <a:t>.  For as the heavens are higher than the earth, so are my ways higher than your ways and my thoughts than your thoughts.”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000" dirty="0" smtClean="0">
                <a:latin typeface="Franklin Gothic Medium" pitchFamily="34" charset="0"/>
              </a:rPr>
              <a:t>Isaiah 55:8-9.</a:t>
            </a:r>
          </a:p>
        </p:txBody>
      </p:sp>
    </p:spTree>
    <p:extLst>
      <p:ext uri="{BB962C8B-B14F-4D97-AF65-F5344CB8AC3E}">
        <p14:creationId xmlns:p14="http://schemas.microsoft.com/office/powerpoint/2010/main" val="234688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7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“But God,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who is </a:t>
            </a:r>
            <a:r>
              <a:rPr lang="en-US" sz="4800" i="1" dirty="0" smtClean="0">
                <a:latin typeface="Franklin Gothic Medium" pitchFamily="34" charset="0"/>
              </a:rPr>
              <a:t>rich in mercy, for his great love wherewith he loved us”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2:4.</a:t>
            </a:r>
          </a:p>
        </p:txBody>
      </p:sp>
    </p:spTree>
    <p:extLst>
      <p:ext uri="{BB962C8B-B14F-4D97-AF65-F5344CB8AC3E}">
        <p14:creationId xmlns:p14="http://schemas.microsoft.com/office/powerpoint/2010/main" val="16617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2" y="953397"/>
            <a:ext cx="8610600" cy="31837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i="1" dirty="0" smtClean="0">
                <a:latin typeface="Franklin Gothic Medium" pitchFamily="34" charset="0"/>
              </a:rPr>
              <a:t>“But God, who is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4" charset="0"/>
              </a:rPr>
              <a:t>rich in mercy</a:t>
            </a:r>
            <a:r>
              <a:rPr lang="en-US" sz="4800" i="1" dirty="0" smtClean="0">
                <a:latin typeface="Franklin Gothic Medium" pitchFamily="34" charset="0"/>
              </a:rPr>
              <a:t>, for his great love wherewith he loved us”</a:t>
            </a:r>
          </a:p>
          <a:p>
            <a:pPr algn="r"/>
            <a:endParaRPr lang="en-US" sz="2400" dirty="0" smtClean="0">
              <a:latin typeface="Franklin Gothic Medium" pitchFamily="34" charset="0"/>
            </a:endParaRPr>
          </a:p>
          <a:p>
            <a:pPr algn="r"/>
            <a:r>
              <a:rPr lang="en-US" sz="4800" dirty="0" smtClean="0">
                <a:latin typeface="Franklin Gothic Medium" pitchFamily="34" charset="0"/>
              </a:rPr>
              <a:t>Ephesians 2:4.</a:t>
            </a:r>
          </a:p>
        </p:txBody>
      </p:sp>
    </p:spTree>
    <p:extLst>
      <p:ext uri="{BB962C8B-B14F-4D97-AF65-F5344CB8AC3E}">
        <p14:creationId xmlns:p14="http://schemas.microsoft.com/office/powerpoint/2010/main" val="107734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8153</TotalTime>
  <Words>607</Words>
  <Application>Microsoft Office PowerPoint</Application>
  <PresentationFormat>On-screen Show (16:9)</PresentationFormat>
  <Paragraphs>88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 Johnson</dc:creator>
  <cp:lastModifiedBy>Eddie Johnson</cp:lastModifiedBy>
  <cp:revision>987</cp:revision>
  <cp:lastPrinted>1601-01-01T00:00:00Z</cp:lastPrinted>
  <dcterms:created xsi:type="dcterms:W3CDTF">2017-03-24T20:57:20Z</dcterms:created>
  <dcterms:modified xsi:type="dcterms:W3CDTF">2017-10-09T13:49:41Z</dcterms:modified>
</cp:coreProperties>
</file>