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5"/>
  </p:notesMasterIdLst>
  <p:sldIdLst>
    <p:sldId id="289" r:id="rId3"/>
    <p:sldId id="435" r:id="rId4"/>
    <p:sldId id="422" r:id="rId5"/>
    <p:sldId id="423" r:id="rId6"/>
    <p:sldId id="456" r:id="rId7"/>
    <p:sldId id="418" r:id="rId8"/>
    <p:sldId id="436" r:id="rId9"/>
    <p:sldId id="457" r:id="rId10"/>
    <p:sldId id="440" r:id="rId11"/>
    <p:sldId id="439" r:id="rId12"/>
    <p:sldId id="441" r:id="rId13"/>
    <p:sldId id="442" r:id="rId14"/>
    <p:sldId id="443" r:id="rId15"/>
    <p:sldId id="446" r:id="rId16"/>
    <p:sldId id="460" r:id="rId17"/>
    <p:sldId id="461" r:id="rId18"/>
    <p:sldId id="462" r:id="rId19"/>
    <p:sldId id="448" r:id="rId20"/>
    <p:sldId id="459" r:id="rId21"/>
    <p:sldId id="458" r:id="rId22"/>
    <p:sldId id="455" r:id="rId23"/>
    <p:sldId id="463" r:id="rId24"/>
  </p:sldIdLst>
  <p:sldSz cx="9144000" cy="5143500" type="screen16x9"/>
  <p:notesSz cx="7772400" cy="10058400"/>
  <p:defaultTextStyle>
    <a:defPPr>
      <a:defRPr lang="en-GB"/>
    </a:defPPr>
    <a:lvl1pPr algn="l" defTabSz="369888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601663" indent="-230188" algn="l" defTabSz="369888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925513" indent="-184150" algn="l" defTabSz="369888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295400" indent="-184150" algn="l" defTabSz="369888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1665288" indent="-184150" algn="l" defTabSz="369888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06" y="-29"/>
      </p:cViewPr>
      <p:guideLst>
        <p:guide orient="horz" pos="1469"/>
        <p:guide pos="2614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699250" cy="376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3698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3698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3698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3698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defRPr/>
            </a:pPr>
            <a:endParaRPr lang="en-US" smtClean="0"/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3698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3698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3698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3698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defRPr/>
            </a:pPr>
            <a:endParaRPr lang="en-US" smtClean="0"/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3698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3698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3698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3698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defRPr/>
            </a:pPr>
            <a:endParaRPr lang="en-US" smtClean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370332"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98B8D924-C7D5-4DA0-BDC0-81801D8A9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935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3698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0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3698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0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3698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0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3698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0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3698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0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1851660" algn="l" defTabSz="74066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21992" algn="l" defTabSz="74066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92324" algn="l" defTabSz="74066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62656" algn="l" defTabSz="74066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64" y="1597897"/>
            <a:ext cx="7772472" cy="11023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28" y="2915082"/>
            <a:ext cx="6400944" cy="1313946"/>
          </a:xfrm>
        </p:spPr>
        <p:txBody>
          <a:bodyPr/>
          <a:lstStyle>
            <a:lvl1pPr marL="0" indent="0" algn="ctr">
              <a:buNone/>
              <a:defRPr/>
            </a:lvl1pPr>
            <a:lvl2pPr marL="370332" indent="0" algn="ctr">
              <a:buNone/>
              <a:defRPr/>
            </a:lvl2pPr>
            <a:lvl3pPr marL="740664" indent="0" algn="ctr">
              <a:buNone/>
              <a:defRPr/>
            </a:lvl3pPr>
            <a:lvl4pPr marL="1110996" indent="0" algn="ctr">
              <a:buNone/>
              <a:defRPr/>
            </a:lvl4pPr>
            <a:lvl5pPr marL="1481328" indent="0" algn="ctr">
              <a:buNone/>
              <a:defRPr/>
            </a:lvl5pPr>
            <a:lvl6pPr marL="1851660" indent="0" algn="ctr">
              <a:buNone/>
              <a:defRPr/>
            </a:lvl6pPr>
            <a:lvl7pPr marL="2221992" indent="0" algn="ctr">
              <a:buNone/>
              <a:defRPr/>
            </a:lvl7pPr>
            <a:lvl8pPr marL="2592324" indent="0" algn="ctr">
              <a:buNone/>
              <a:defRPr/>
            </a:lvl8pPr>
            <a:lvl9pPr marL="296265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DF16C-77CF-4EBE-BA4D-D02907D1E3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389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53360-86BB-4868-8265-61E04AB37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82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8572" y="205136"/>
            <a:ext cx="2055851" cy="43909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696" y="205136"/>
            <a:ext cx="6033570" cy="43909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9FEFC-C034-4F47-9F3B-885D159F4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93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DCFBE-75F5-4899-9F7B-068421666B42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BCBBC-2332-44AA-8D42-7C53F515C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861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6CED4-E905-49AE-B1F4-F0FD602F1DBB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406D5-084D-4EF1-88B0-DFBE62CB5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37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AD09C-5560-41AF-B839-78D56607A52D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CF5C8-0330-4C97-813B-AAFF3810A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1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C802D-936A-4F0D-9529-22260A806F01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EA66F-A2F3-44AE-8234-22DF27603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1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B7E29-2F54-46AB-AF77-377127976251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CCD9A-7CF3-4CB7-BEE8-3E1AC3BC5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FE396-96A0-4B5F-BD39-EA95FCD329F9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C7D6A-B11E-4FEF-BBD4-96592F99E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934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E9C27-1D4E-4B66-9BBA-F90E8F915450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A0948-07EE-4CBF-BAF8-D6FE69E92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74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33B3B-21AB-4C44-96C6-D7198C210834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1AC45-EA5B-4502-B064-91AE5B114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152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901DB-261E-490F-9EBD-197F59420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79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998DF-4DF2-4251-A8D3-8D00450C572D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E64FD-DF50-4778-8BD3-38C7FB0C13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3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B1AE-7A2A-49B1-B013-F6C8FD59A5DB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EB8F1-D991-4CFA-A17B-AAFA31E8E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205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112C5-30F6-44EE-9743-4C4CE1EAEB7B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5A5D5-1DC8-4F16-B2FF-9DD80AD7C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271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82" y="3304840"/>
            <a:ext cx="7772471" cy="1021358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82" y="2179834"/>
            <a:ext cx="7772471" cy="1125006"/>
          </a:xfrm>
        </p:spPr>
        <p:txBody>
          <a:bodyPr anchor="b"/>
          <a:lstStyle>
            <a:lvl1pPr marL="0" indent="0">
              <a:buNone/>
              <a:defRPr sz="1600"/>
            </a:lvl1pPr>
            <a:lvl2pPr marL="370332" indent="0">
              <a:buNone/>
              <a:defRPr sz="1500"/>
            </a:lvl2pPr>
            <a:lvl3pPr marL="740664" indent="0">
              <a:buNone/>
              <a:defRPr sz="1300"/>
            </a:lvl3pPr>
            <a:lvl4pPr marL="1110996" indent="0">
              <a:buNone/>
              <a:defRPr sz="1100"/>
            </a:lvl4pPr>
            <a:lvl5pPr marL="1481328" indent="0">
              <a:buNone/>
              <a:defRPr sz="1100"/>
            </a:lvl5pPr>
            <a:lvl6pPr marL="1851660" indent="0">
              <a:buNone/>
              <a:defRPr sz="1100"/>
            </a:lvl6pPr>
            <a:lvl7pPr marL="2221992" indent="0">
              <a:buNone/>
              <a:defRPr sz="1100"/>
            </a:lvl7pPr>
            <a:lvl8pPr marL="2592324" indent="0">
              <a:buNone/>
              <a:defRPr sz="1100"/>
            </a:lvl8pPr>
            <a:lvl9pPr marL="2962656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A615E-2760-4167-964B-4F8C0D74F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0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696" y="1203821"/>
            <a:ext cx="4043990" cy="3392292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991" y="1203821"/>
            <a:ext cx="4045431" cy="3392292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07D4E-DA81-4C45-8C14-BE2C3DFAD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62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96" y="206216"/>
            <a:ext cx="8230608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696" y="1150918"/>
            <a:ext cx="4041109" cy="480449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70332" indent="0">
              <a:buNone/>
              <a:defRPr sz="1600" b="1"/>
            </a:lvl2pPr>
            <a:lvl3pPr marL="740664" indent="0">
              <a:buNone/>
              <a:defRPr sz="1500" b="1"/>
            </a:lvl3pPr>
            <a:lvl4pPr marL="1110996" indent="0">
              <a:buNone/>
              <a:defRPr sz="1300" b="1"/>
            </a:lvl4pPr>
            <a:lvl5pPr marL="1481328" indent="0">
              <a:buNone/>
              <a:defRPr sz="1300" b="1"/>
            </a:lvl5pPr>
            <a:lvl6pPr marL="1851660" indent="0">
              <a:buNone/>
              <a:defRPr sz="1300" b="1"/>
            </a:lvl6pPr>
            <a:lvl7pPr marL="2221992" indent="0">
              <a:buNone/>
              <a:defRPr sz="1300" b="1"/>
            </a:lvl7pPr>
            <a:lvl8pPr marL="2592324" indent="0">
              <a:buNone/>
              <a:defRPr sz="1300" b="1"/>
            </a:lvl8pPr>
            <a:lvl9pPr marL="2962656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696" y="1631367"/>
            <a:ext cx="4041109" cy="2963666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754" y="1150918"/>
            <a:ext cx="4042550" cy="480449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70332" indent="0">
              <a:buNone/>
              <a:defRPr sz="1600" b="1"/>
            </a:lvl2pPr>
            <a:lvl3pPr marL="740664" indent="0">
              <a:buNone/>
              <a:defRPr sz="1500" b="1"/>
            </a:lvl3pPr>
            <a:lvl4pPr marL="1110996" indent="0">
              <a:buNone/>
              <a:defRPr sz="1300" b="1"/>
            </a:lvl4pPr>
            <a:lvl5pPr marL="1481328" indent="0">
              <a:buNone/>
              <a:defRPr sz="1300" b="1"/>
            </a:lvl5pPr>
            <a:lvl6pPr marL="1851660" indent="0">
              <a:buNone/>
              <a:defRPr sz="1300" b="1"/>
            </a:lvl6pPr>
            <a:lvl7pPr marL="2221992" indent="0">
              <a:buNone/>
              <a:defRPr sz="1300" b="1"/>
            </a:lvl7pPr>
            <a:lvl8pPr marL="2592324" indent="0">
              <a:buNone/>
              <a:defRPr sz="1300" b="1"/>
            </a:lvl8pPr>
            <a:lvl9pPr marL="2962656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754" y="1631367"/>
            <a:ext cx="4042550" cy="2963666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6DE58-74C8-47A5-AE6C-551218CF4D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9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3AF9D-4FD5-4550-B101-FC3168E9C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69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2D4A0-1BB8-4823-801C-CD136F431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55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96" y="205136"/>
            <a:ext cx="3008141" cy="871286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769" y="205136"/>
            <a:ext cx="5111535" cy="4389897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696" y="1076422"/>
            <a:ext cx="3008141" cy="3518611"/>
          </a:xfrm>
        </p:spPr>
        <p:txBody>
          <a:bodyPr/>
          <a:lstStyle>
            <a:lvl1pPr marL="0" indent="0">
              <a:buNone/>
              <a:defRPr sz="1100"/>
            </a:lvl1pPr>
            <a:lvl2pPr marL="370332" indent="0">
              <a:buNone/>
              <a:defRPr sz="1000"/>
            </a:lvl2pPr>
            <a:lvl3pPr marL="740664" indent="0">
              <a:buNone/>
              <a:defRPr sz="800"/>
            </a:lvl3pPr>
            <a:lvl4pPr marL="1110996" indent="0">
              <a:buNone/>
              <a:defRPr sz="700"/>
            </a:lvl4pPr>
            <a:lvl5pPr marL="1481328" indent="0">
              <a:buNone/>
              <a:defRPr sz="700"/>
            </a:lvl5pPr>
            <a:lvl6pPr marL="1851660" indent="0">
              <a:buNone/>
              <a:defRPr sz="700"/>
            </a:lvl6pPr>
            <a:lvl7pPr marL="2221992" indent="0">
              <a:buNone/>
              <a:defRPr sz="700"/>
            </a:lvl7pPr>
            <a:lvl8pPr marL="2592324" indent="0">
              <a:buNone/>
              <a:defRPr sz="700"/>
            </a:lvl8pPr>
            <a:lvl9pPr marL="2962656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0E05B-071A-4A8C-BB24-3D6E1D5FC3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78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06" y="3600667"/>
            <a:ext cx="5486112" cy="424306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06" y="459936"/>
            <a:ext cx="5486112" cy="3085668"/>
          </a:xfrm>
        </p:spPr>
        <p:txBody>
          <a:bodyPr/>
          <a:lstStyle>
            <a:lvl1pPr marL="0" indent="0">
              <a:buNone/>
              <a:defRPr sz="2600"/>
            </a:lvl1pPr>
            <a:lvl2pPr marL="370332" indent="0">
              <a:buNone/>
              <a:defRPr sz="2300"/>
            </a:lvl2pPr>
            <a:lvl3pPr marL="740664" indent="0">
              <a:buNone/>
              <a:defRPr sz="1900"/>
            </a:lvl3pPr>
            <a:lvl4pPr marL="1110996" indent="0">
              <a:buNone/>
              <a:defRPr sz="1600"/>
            </a:lvl4pPr>
            <a:lvl5pPr marL="1481328" indent="0">
              <a:buNone/>
              <a:defRPr sz="1600"/>
            </a:lvl5pPr>
            <a:lvl6pPr marL="1851660" indent="0">
              <a:buNone/>
              <a:defRPr sz="1600"/>
            </a:lvl6pPr>
            <a:lvl7pPr marL="2221992" indent="0">
              <a:buNone/>
              <a:defRPr sz="1600"/>
            </a:lvl7pPr>
            <a:lvl8pPr marL="2592324" indent="0">
              <a:buNone/>
              <a:defRPr sz="1600"/>
            </a:lvl8pPr>
            <a:lvl9pPr marL="2962656" indent="0">
              <a:buNone/>
              <a:defRPr sz="16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06" y="4024972"/>
            <a:ext cx="5486112" cy="604610"/>
          </a:xfrm>
        </p:spPr>
        <p:txBody>
          <a:bodyPr/>
          <a:lstStyle>
            <a:lvl1pPr marL="0" indent="0">
              <a:buNone/>
              <a:defRPr sz="1100"/>
            </a:lvl1pPr>
            <a:lvl2pPr marL="370332" indent="0">
              <a:buNone/>
              <a:defRPr sz="1000"/>
            </a:lvl2pPr>
            <a:lvl3pPr marL="740664" indent="0">
              <a:buNone/>
              <a:defRPr sz="800"/>
            </a:lvl3pPr>
            <a:lvl4pPr marL="1110996" indent="0">
              <a:buNone/>
              <a:defRPr sz="700"/>
            </a:lvl4pPr>
            <a:lvl5pPr marL="1481328" indent="0">
              <a:buNone/>
              <a:defRPr sz="700"/>
            </a:lvl5pPr>
            <a:lvl6pPr marL="1851660" indent="0">
              <a:buNone/>
              <a:defRPr sz="700"/>
            </a:lvl6pPr>
            <a:lvl7pPr marL="2221992" indent="0">
              <a:buNone/>
              <a:defRPr sz="700"/>
            </a:lvl7pPr>
            <a:lvl8pPr marL="2592324" indent="0">
              <a:buNone/>
              <a:defRPr sz="700"/>
            </a:lvl8pPr>
            <a:lvl9pPr marL="2962656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C1FDD-FE92-413B-AFD5-C73B965ED7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82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4788"/>
            <a:ext cx="8228013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3325"/>
            <a:ext cx="8228013" cy="3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2745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457200" y="4686300"/>
            <a:ext cx="2128838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066" tIns="37033" rIns="74066" bIns="37033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3698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3698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3698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3698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defRPr/>
            </a:pPr>
            <a:endParaRPr lang="en-US" smtClean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7375" y="4686300"/>
            <a:ext cx="2897188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066" tIns="37033" rIns="74066" bIns="37033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3698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3698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3698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3698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defRPr/>
            </a:pPr>
            <a:endParaRPr lang="en-US" smtClean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75" y="4686300"/>
            <a:ext cx="2128838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370332">
              <a:buClrTx/>
              <a:buFontTx/>
              <a:buNone/>
              <a:tabLst>
                <a:tab pos="0" algn="l"/>
                <a:tab pos="370332" algn="l"/>
                <a:tab pos="740664" algn="l"/>
                <a:tab pos="1110996" algn="l"/>
                <a:tab pos="1481328" algn="l"/>
                <a:tab pos="1851660" algn="l"/>
                <a:tab pos="2221992" algn="l"/>
                <a:tab pos="2592324" algn="l"/>
                <a:tab pos="2962656" algn="l"/>
                <a:tab pos="3332988" algn="l"/>
                <a:tab pos="3703320" algn="l"/>
                <a:tab pos="4073652" algn="l"/>
                <a:tab pos="4443984" algn="l"/>
                <a:tab pos="4814316" algn="l"/>
                <a:tab pos="5184648" algn="l"/>
                <a:tab pos="5554980" algn="l"/>
                <a:tab pos="5925312" algn="l"/>
                <a:tab pos="6295644" algn="l"/>
                <a:tab pos="6665976" algn="l"/>
                <a:tab pos="7036308" algn="l"/>
                <a:tab pos="740664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FCCE7F8-45C3-4341-B021-BC76ABD13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36988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36988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Microsoft YaHei" charset="-122"/>
        </a:defRPr>
      </a:lvl2pPr>
      <a:lvl3pPr algn="ctr" defTabSz="36988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Microsoft YaHei" charset="-122"/>
        </a:defRPr>
      </a:lvl3pPr>
      <a:lvl4pPr algn="ctr" defTabSz="36988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Microsoft YaHei" charset="-122"/>
        </a:defRPr>
      </a:lvl4pPr>
      <a:lvl5pPr algn="ctr" defTabSz="36988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Microsoft YaHei" charset="-122"/>
        </a:defRPr>
      </a:lvl5pPr>
      <a:lvl6pPr marL="2036826" indent="-185166" algn="ctr" defTabSz="370332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Microsoft YaHei" charset="-122"/>
        </a:defRPr>
      </a:lvl6pPr>
      <a:lvl7pPr marL="2407158" indent="-185166" algn="ctr" defTabSz="370332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Microsoft YaHei" charset="-122"/>
        </a:defRPr>
      </a:lvl7pPr>
      <a:lvl8pPr marL="2777490" indent="-185166" algn="ctr" defTabSz="370332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Microsoft YaHei" charset="-122"/>
        </a:defRPr>
      </a:lvl8pPr>
      <a:lvl9pPr marL="3147822" indent="-185166" algn="ctr" defTabSz="370332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Microsoft YaHei" charset="-122"/>
        </a:defRPr>
      </a:lvl9pPr>
    </p:titleStyle>
    <p:bodyStyle>
      <a:lvl1pPr marL="276225" indent="-276225" algn="l" defTabSz="369888" rtl="0" eaLnBrk="0" fontAlgn="base" hangingPunct="0">
        <a:lnSpc>
          <a:spcPct val="93000"/>
        </a:lnSpc>
        <a:spcBef>
          <a:spcPct val="0"/>
        </a:spcBef>
        <a:spcAft>
          <a:spcPts val="115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FFFFFF"/>
          </a:solidFill>
          <a:latin typeface="+mn-lt"/>
          <a:ea typeface="+mn-ea"/>
          <a:cs typeface="+mn-cs"/>
        </a:defRPr>
      </a:lvl1pPr>
      <a:lvl2pPr marL="601663" indent="-230188" algn="l" defTabSz="369888" rtl="0" eaLnBrk="0" fontAlgn="base" hangingPunct="0">
        <a:lnSpc>
          <a:spcPct val="93000"/>
        </a:lnSpc>
        <a:spcBef>
          <a:spcPct val="0"/>
        </a:spcBef>
        <a:spcAft>
          <a:spcPts val="925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FFFFFF"/>
          </a:solidFill>
          <a:latin typeface="+mn-lt"/>
          <a:ea typeface="+mn-ea"/>
        </a:defRPr>
      </a:lvl2pPr>
      <a:lvl3pPr marL="925513" indent="-184150" algn="l" defTabSz="369888" rtl="0" eaLnBrk="0" fontAlgn="base" hangingPunct="0">
        <a:lnSpc>
          <a:spcPct val="93000"/>
        </a:lnSpc>
        <a:spcBef>
          <a:spcPct val="0"/>
        </a:spcBef>
        <a:spcAft>
          <a:spcPts val="688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FFFFFF"/>
          </a:solidFill>
          <a:latin typeface="+mn-lt"/>
          <a:ea typeface="+mn-ea"/>
        </a:defRPr>
      </a:lvl3pPr>
      <a:lvl4pPr marL="1295400" indent="-184150" algn="l" defTabSz="369888" rtl="0" eaLnBrk="0" fontAlgn="base" hangingPunct="0">
        <a:lnSpc>
          <a:spcPct val="93000"/>
        </a:lnSpc>
        <a:spcBef>
          <a:spcPct val="0"/>
        </a:spcBef>
        <a:spcAft>
          <a:spcPts val="463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FFFFFF"/>
          </a:solidFill>
          <a:latin typeface="+mn-lt"/>
          <a:ea typeface="+mn-ea"/>
        </a:defRPr>
      </a:lvl4pPr>
      <a:lvl5pPr marL="1665288" indent="-184150" algn="l" defTabSz="369888" rtl="0" eaLnBrk="0" fontAlgn="base" hangingPunct="0">
        <a:lnSpc>
          <a:spcPct val="93000"/>
        </a:lnSpc>
        <a:spcBef>
          <a:spcPct val="0"/>
        </a:spcBef>
        <a:spcAft>
          <a:spcPts val="238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FFFFFF"/>
          </a:solidFill>
          <a:latin typeface="+mn-lt"/>
          <a:ea typeface="+mn-ea"/>
        </a:defRPr>
      </a:lvl5pPr>
      <a:lvl6pPr marL="2036826" indent="-185166" algn="l" defTabSz="370332" rtl="0" eaLnBrk="0" fontAlgn="base" hangingPunct="0">
        <a:lnSpc>
          <a:spcPct val="93000"/>
        </a:lnSpc>
        <a:spcBef>
          <a:spcPct val="0"/>
        </a:spcBef>
        <a:spcAft>
          <a:spcPts val="233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FFFFFF"/>
          </a:solidFill>
          <a:latin typeface="+mn-lt"/>
          <a:ea typeface="+mn-ea"/>
        </a:defRPr>
      </a:lvl6pPr>
      <a:lvl7pPr marL="2407158" indent="-185166" algn="l" defTabSz="370332" rtl="0" eaLnBrk="0" fontAlgn="base" hangingPunct="0">
        <a:lnSpc>
          <a:spcPct val="93000"/>
        </a:lnSpc>
        <a:spcBef>
          <a:spcPct val="0"/>
        </a:spcBef>
        <a:spcAft>
          <a:spcPts val="233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FFFFFF"/>
          </a:solidFill>
          <a:latin typeface="+mn-lt"/>
          <a:ea typeface="+mn-ea"/>
        </a:defRPr>
      </a:lvl7pPr>
      <a:lvl8pPr marL="2777490" indent="-185166" algn="l" defTabSz="370332" rtl="0" eaLnBrk="0" fontAlgn="base" hangingPunct="0">
        <a:lnSpc>
          <a:spcPct val="93000"/>
        </a:lnSpc>
        <a:spcBef>
          <a:spcPct val="0"/>
        </a:spcBef>
        <a:spcAft>
          <a:spcPts val="233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FFFFFF"/>
          </a:solidFill>
          <a:latin typeface="+mn-lt"/>
          <a:ea typeface="+mn-ea"/>
        </a:defRPr>
      </a:lvl8pPr>
      <a:lvl9pPr marL="3147822" indent="-185166" algn="l" defTabSz="370332" rtl="0" eaLnBrk="0" fontAlgn="base" hangingPunct="0">
        <a:lnSpc>
          <a:spcPct val="93000"/>
        </a:lnSpc>
        <a:spcBef>
          <a:spcPct val="0"/>
        </a:spcBef>
        <a:spcAft>
          <a:spcPts val="233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74066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0332" algn="l" defTabSz="74066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40664" algn="l" defTabSz="74066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10996" algn="l" defTabSz="74066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algn="l" defTabSz="74066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51660" algn="l" defTabSz="74066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1992" algn="l" defTabSz="74066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92324" algn="l" defTabSz="74066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62656" algn="l" defTabSz="74066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AB074C0-38C4-40D4-B5F7-B3D2B9FFD385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144CCED-856B-4AE0-82FA-BA68B53593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987879"/>
            <a:ext cx="4556709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56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266414"/>
            <a:ext cx="8610600" cy="455772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800" i="1" dirty="0" smtClean="0">
                <a:latin typeface="Franklin Gothic Medium" pitchFamily="34" charset="0"/>
              </a:rPr>
              <a:t>“Wherefore, as by one man sin entered into the world, and death by sin; and so death passed upon all men, for that all have sinned”</a:t>
            </a:r>
          </a:p>
          <a:p>
            <a:pPr algn="r"/>
            <a:endParaRPr lang="en-US" sz="2400" dirty="0" smtClean="0">
              <a:latin typeface="Franklin Gothic Medium" pitchFamily="34" charset="0"/>
            </a:endParaRPr>
          </a:p>
          <a:p>
            <a:pPr algn="r"/>
            <a:r>
              <a:rPr lang="en-US" sz="4800" dirty="0" smtClean="0">
                <a:latin typeface="Franklin Gothic Medium" pitchFamily="34" charset="0"/>
              </a:rPr>
              <a:t>Romans 5:12.</a:t>
            </a:r>
          </a:p>
        </p:txBody>
      </p:sp>
    </p:spTree>
    <p:extLst>
      <p:ext uri="{BB962C8B-B14F-4D97-AF65-F5344CB8AC3E}">
        <p14:creationId xmlns:p14="http://schemas.microsoft.com/office/powerpoint/2010/main" val="311321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953397"/>
            <a:ext cx="8610600" cy="318375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800" i="1" dirty="0">
                <a:latin typeface="Franklin Gothic Medium" pitchFamily="34" charset="0"/>
              </a:rPr>
              <a:t>“And you hath he quickened, who were dead in </a:t>
            </a:r>
            <a:r>
              <a:rPr lang="en-US" sz="4800" i="1" dirty="0">
                <a:solidFill>
                  <a:srgbClr val="FFFF00"/>
                </a:solidFill>
                <a:latin typeface="Franklin Gothic Medium" pitchFamily="34" charset="0"/>
              </a:rPr>
              <a:t>trespasses</a:t>
            </a:r>
            <a:r>
              <a:rPr lang="en-US" sz="4800" i="1" dirty="0">
                <a:latin typeface="Franklin Gothic Medium" pitchFamily="34" charset="0"/>
              </a:rPr>
              <a:t> and </a:t>
            </a:r>
            <a:r>
              <a:rPr lang="en-US" sz="4800" i="1" dirty="0">
                <a:solidFill>
                  <a:srgbClr val="FFFF00"/>
                </a:solidFill>
                <a:latin typeface="Franklin Gothic Medium" pitchFamily="34" charset="0"/>
              </a:rPr>
              <a:t>sins</a:t>
            </a:r>
            <a:r>
              <a:rPr lang="en-US" sz="4800" i="1" dirty="0">
                <a:latin typeface="Franklin Gothic Medium" pitchFamily="34" charset="0"/>
              </a:rPr>
              <a:t>”</a:t>
            </a:r>
          </a:p>
          <a:p>
            <a:pPr algn="r"/>
            <a:endParaRPr lang="en-US" sz="2400" dirty="0">
              <a:latin typeface="Franklin Gothic Medium" pitchFamily="34" charset="0"/>
            </a:endParaRPr>
          </a:p>
          <a:p>
            <a:pPr algn="r"/>
            <a:r>
              <a:rPr lang="en-US" sz="4800" dirty="0">
                <a:latin typeface="Franklin Gothic Medium" pitchFamily="34" charset="0"/>
              </a:rPr>
              <a:t>Ephesians 2:1.</a:t>
            </a:r>
          </a:p>
        </p:txBody>
      </p:sp>
    </p:spTree>
    <p:extLst>
      <p:ext uri="{BB962C8B-B14F-4D97-AF65-F5344CB8AC3E}">
        <p14:creationId xmlns:p14="http://schemas.microsoft.com/office/powerpoint/2010/main" val="3225463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1125153"/>
            <a:ext cx="8610600" cy="28402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dirty="0" smtClean="0">
                <a:latin typeface="Franklin Gothic Medium" pitchFamily="34" charset="0"/>
              </a:rPr>
              <a:t>Trespasses and sins are </a:t>
            </a:r>
            <a:r>
              <a:rPr lang="en-US" sz="4800" dirty="0" smtClean="0">
                <a:solidFill>
                  <a:srgbClr val="FFFF00"/>
                </a:solidFill>
                <a:latin typeface="Franklin Gothic Medium" pitchFamily="34" charset="0"/>
              </a:rPr>
              <a:t>deliberate</a:t>
            </a:r>
            <a:r>
              <a:rPr lang="en-US" sz="4800" dirty="0" smtClean="0">
                <a:latin typeface="Franklin Gothic Medium" pitchFamily="34" charset="0"/>
              </a:rPr>
              <a:t> acts of </a:t>
            </a:r>
            <a:r>
              <a:rPr lang="en-US" sz="4800" dirty="0" smtClean="0">
                <a:solidFill>
                  <a:srgbClr val="FFFF00"/>
                </a:solidFill>
                <a:latin typeface="Franklin Gothic Medium" pitchFamily="34" charset="0"/>
              </a:rPr>
              <a:t>rebellion</a:t>
            </a:r>
            <a:r>
              <a:rPr lang="en-US" sz="4800" dirty="0" smtClean="0">
                <a:latin typeface="Franklin Gothic Medium" pitchFamily="34" charset="0"/>
              </a:rPr>
              <a:t> against God that </a:t>
            </a:r>
            <a:r>
              <a:rPr lang="en-US" sz="4800" dirty="0" smtClean="0">
                <a:solidFill>
                  <a:srgbClr val="FFFF00"/>
                </a:solidFill>
                <a:latin typeface="Franklin Gothic Medium" pitchFamily="34" charset="0"/>
              </a:rPr>
              <a:t>reference</a:t>
            </a:r>
            <a:r>
              <a:rPr lang="en-US" sz="4800" dirty="0" smtClean="0">
                <a:latin typeface="Franklin Gothic Medium" pitchFamily="34" charset="0"/>
              </a:rPr>
              <a:t> the fact of our dead condition.</a:t>
            </a:r>
            <a:endParaRPr lang="en-US" sz="4800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8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953400"/>
            <a:ext cx="8610600" cy="318375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800" i="1" dirty="0" smtClean="0">
                <a:latin typeface="Franklin Gothic Medium" pitchFamily="34" charset="0"/>
              </a:rPr>
              <a:t>“Wherein in time past ye walked according to the course of this world…”</a:t>
            </a:r>
          </a:p>
          <a:p>
            <a:pPr algn="r"/>
            <a:endParaRPr lang="en-US" sz="2400" dirty="0" smtClean="0">
              <a:latin typeface="Franklin Gothic Medium" pitchFamily="34" charset="0"/>
            </a:endParaRPr>
          </a:p>
          <a:p>
            <a:pPr algn="r"/>
            <a:r>
              <a:rPr lang="en-US" sz="4800" dirty="0" smtClean="0">
                <a:latin typeface="Franklin Gothic Medium" pitchFamily="34" charset="0"/>
              </a:rPr>
              <a:t>Ephesians 2:2a.</a:t>
            </a:r>
          </a:p>
        </p:txBody>
      </p:sp>
    </p:spTree>
    <p:extLst>
      <p:ext uri="{BB962C8B-B14F-4D97-AF65-F5344CB8AC3E}">
        <p14:creationId xmlns:p14="http://schemas.microsoft.com/office/powerpoint/2010/main" val="299450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438163"/>
            <a:ext cx="8610600" cy="42142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800" i="1" dirty="0" smtClean="0">
                <a:latin typeface="Franklin Gothic Medium" pitchFamily="34" charset="0"/>
              </a:rPr>
              <a:t>“according to the </a:t>
            </a:r>
            <a:r>
              <a:rPr lang="en-US" sz="4800" i="1" dirty="0" smtClean="0">
                <a:solidFill>
                  <a:srgbClr val="FFFF00"/>
                </a:solidFill>
                <a:latin typeface="Franklin Gothic Medium" pitchFamily="34" charset="0"/>
              </a:rPr>
              <a:t>prince</a:t>
            </a:r>
            <a:r>
              <a:rPr lang="en-US" sz="4800" i="1" dirty="0" smtClean="0">
                <a:latin typeface="Franklin Gothic Medium" pitchFamily="34" charset="0"/>
              </a:rPr>
              <a:t> of the power of the air, the spirit that now </a:t>
            </a:r>
            <a:r>
              <a:rPr lang="en-US" sz="4800" i="1" dirty="0" err="1" smtClean="0">
                <a:latin typeface="Franklin Gothic Medium" pitchFamily="34" charset="0"/>
              </a:rPr>
              <a:t>worketh</a:t>
            </a:r>
            <a:r>
              <a:rPr lang="en-US" sz="4800" i="1" dirty="0" smtClean="0">
                <a:latin typeface="Franklin Gothic Medium" pitchFamily="34" charset="0"/>
              </a:rPr>
              <a:t> in the children of disobedience”</a:t>
            </a:r>
          </a:p>
          <a:p>
            <a:pPr algn="r"/>
            <a:endParaRPr lang="en-US" sz="4800" dirty="0" smtClean="0">
              <a:latin typeface="Franklin Gothic Medium" pitchFamily="34" charset="0"/>
            </a:endParaRPr>
          </a:p>
          <a:p>
            <a:pPr algn="r"/>
            <a:r>
              <a:rPr lang="en-US" sz="4800" dirty="0" smtClean="0">
                <a:latin typeface="Franklin Gothic Medium" pitchFamily="34" charset="0"/>
              </a:rPr>
              <a:t>Ephesians 2:2b.</a:t>
            </a:r>
          </a:p>
        </p:txBody>
      </p:sp>
    </p:spTree>
    <p:extLst>
      <p:ext uri="{BB962C8B-B14F-4D97-AF65-F5344CB8AC3E}">
        <p14:creationId xmlns:p14="http://schemas.microsoft.com/office/powerpoint/2010/main" val="301263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781663"/>
            <a:ext cx="8610600" cy="352724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dirty="0" smtClean="0">
                <a:latin typeface="Franklin Gothic Medium" pitchFamily="34" charset="0"/>
              </a:rPr>
              <a:t>This ruler is Satan</a:t>
            </a:r>
          </a:p>
          <a:p>
            <a:pPr algn="ctr"/>
            <a:endParaRPr lang="en-US" sz="4800" dirty="0">
              <a:latin typeface="Franklin Gothic Medium" pitchFamily="34" charset="0"/>
            </a:endParaRPr>
          </a:p>
          <a:p>
            <a:pPr algn="ctr"/>
            <a:r>
              <a:rPr lang="en-US" sz="4800" dirty="0" smtClean="0">
                <a:latin typeface="Franklin Gothic Medium" pitchFamily="34" charset="0"/>
              </a:rPr>
              <a:t>Jesus refers to Satan as the Prince of this world</a:t>
            </a:r>
          </a:p>
          <a:p>
            <a:pPr algn="ctr"/>
            <a:r>
              <a:rPr lang="en-US" sz="4800" dirty="0" smtClean="0">
                <a:latin typeface="Franklin Gothic Medium" pitchFamily="34" charset="0"/>
              </a:rPr>
              <a:t>(John 12:32; 14:30; 16:11).</a:t>
            </a:r>
          </a:p>
        </p:txBody>
      </p:sp>
    </p:spTree>
    <p:extLst>
      <p:ext uri="{BB962C8B-B14F-4D97-AF65-F5344CB8AC3E}">
        <p14:creationId xmlns:p14="http://schemas.microsoft.com/office/powerpoint/2010/main" val="3196175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438163"/>
            <a:ext cx="8610600" cy="42142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800" i="1" dirty="0" smtClean="0">
                <a:latin typeface="Franklin Gothic Medium" pitchFamily="34" charset="0"/>
              </a:rPr>
              <a:t>“according to the prince of the </a:t>
            </a:r>
            <a:r>
              <a:rPr lang="en-US" sz="4800" i="1" dirty="0" smtClean="0">
                <a:solidFill>
                  <a:srgbClr val="FFFF00"/>
                </a:solidFill>
                <a:latin typeface="Franklin Gothic Medium" pitchFamily="34" charset="0"/>
              </a:rPr>
              <a:t>power</a:t>
            </a:r>
            <a:r>
              <a:rPr lang="en-US" sz="4800" i="1" dirty="0" smtClean="0">
                <a:latin typeface="Franklin Gothic Medium" pitchFamily="34" charset="0"/>
              </a:rPr>
              <a:t> of the air, the spirit that now </a:t>
            </a:r>
            <a:r>
              <a:rPr lang="en-US" sz="4800" i="1" dirty="0" err="1" smtClean="0">
                <a:latin typeface="Franklin Gothic Medium" pitchFamily="34" charset="0"/>
              </a:rPr>
              <a:t>worketh</a:t>
            </a:r>
            <a:r>
              <a:rPr lang="en-US" sz="4800" i="1" dirty="0" smtClean="0">
                <a:latin typeface="Franklin Gothic Medium" pitchFamily="34" charset="0"/>
              </a:rPr>
              <a:t> in the children of disobedience”</a:t>
            </a:r>
          </a:p>
          <a:p>
            <a:pPr algn="r"/>
            <a:endParaRPr lang="en-US" sz="4800" dirty="0" smtClean="0">
              <a:latin typeface="Franklin Gothic Medium" pitchFamily="34" charset="0"/>
            </a:endParaRPr>
          </a:p>
          <a:p>
            <a:pPr algn="r"/>
            <a:r>
              <a:rPr lang="en-US" sz="4800" dirty="0" smtClean="0">
                <a:latin typeface="Franklin Gothic Medium" pitchFamily="34" charset="0"/>
              </a:rPr>
              <a:t>Ephesians 2:2b.</a:t>
            </a:r>
          </a:p>
        </p:txBody>
      </p:sp>
    </p:spTree>
    <p:extLst>
      <p:ext uri="{BB962C8B-B14F-4D97-AF65-F5344CB8AC3E}">
        <p14:creationId xmlns:p14="http://schemas.microsoft.com/office/powerpoint/2010/main" val="2923384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438163"/>
            <a:ext cx="8610600" cy="42142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800" i="1" dirty="0" smtClean="0">
                <a:latin typeface="Franklin Gothic Medium" pitchFamily="34" charset="0"/>
              </a:rPr>
              <a:t>“according to the prince of the power of the air, the </a:t>
            </a:r>
            <a:r>
              <a:rPr lang="en-US" sz="4800" i="1" dirty="0" smtClean="0">
                <a:solidFill>
                  <a:srgbClr val="FFFF00"/>
                </a:solidFill>
                <a:latin typeface="Franklin Gothic Medium" pitchFamily="34" charset="0"/>
              </a:rPr>
              <a:t>spirit</a:t>
            </a:r>
            <a:r>
              <a:rPr lang="en-US" sz="4800" i="1" dirty="0" smtClean="0">
                <a:latin typeface="Franklin Gothic Medium" pitchFamily="34" charset="0"/>
              </a:rPr>
              <a:t> that now </a:t>
            </a:r>
            <a:r>
              <a:rPr lang="en-US" sz="4800" i="1" dirty="0" err="1" smtClean="0">
                <a:latin typeface="Franklin Gothic Medium" pitchFamily="34" charset="0"/>
              </a:rPr>
              <a:t>worketh</a:t>
            </a:r>
            <a:r>
              <a:rPr lang="en-US" sz="4800" i="1" dirty="0" smtClean="0">
                <a:latin typeface="Franklin Gothic Medium" pitchFamily="34" charset="0"/>
              </a:rPr>
              <a:t> in the </a:t>
            </a:r>
            <a:r>
              <a:rPr lang="en-US" sz="4800" i="1" dirty="0" smtClean="0">
                <a:solidFill>
                  <a:srgbClr val="FFFF00"/>
                </a:solidFill>
                <a:latin typeface="Franklin Gothic Medium" pitchFamily="34" charset="0"/>
              </a:rPr>
              <a:t>children</a:t>
            </a:r>
            <a:r>
              <a:rPr lang="en-US" sz="4800" i="1" dirty="0" smtClean="0">
                <a:latin typeface="Franklin Gothic Medium" pitchFamily="34" charset="0"/>
              </a:rPr>
              <a:t> of </a:t>
            </a:r>
            <a:r>
              <a:rPr lang="en-US" sz="4800" i="1" dirty="0" smtClean="0">
                <a:solidFill>
                  <a:srgbClr val="FFFF00"/>
                </a:solidFill>
                <a:latin typeface="Franklin Gothic Medium" pitchFamily="34" charset="0"/>
              </a:rPr>
              <a:t>disobedience</a:t>
            </a:r>
            <a:r>
              <a:rPr lang="en-US" sz="4800" i="1" dirty="0" smtClean="0">
                <a:latin typeface="Franklin Gothic Medium" pitchFamily="34" charset="0"/>
              </a:rPr>
              <a:t>”</a:t>
            </a:r>
          </a:p>
          <a:p>
            <a:pPr algn="r"/>
            <a:endParaRPr lang="en-US" sz="4800" dirty="0" smtClean="0">
              <a:latin typeface="Franklin Gothic Medium" pitchFamily="34" charset="0"/>
            </a:endParaRPr>
          </a:p>
          <a:p>
            <a:pPr algn="r"/>
            <a:r>
              <a:rPr lang="en-US" sz="4800" dirty="0" smtClean="0">
                <a:latin typeface="Franklin Gothic Medium" pitchFamily="34" charset="0"/>
              </a:rPr>
              <a:t>Ephesians 2:2b.</a:t>
            </a:r>
          </a:p>
        </p:txBody>
      </p:sp>
    </p:spTree>
    <p:extLst>
      <p:ext uri="{BB962C8B-B14F-4D97-AF65-F5344CB8AC3E}">
        <p14:creationId xmlns:p14="http://schemas.microsoft.com/office/powerpoint/2010/main" val="479731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266417"/>
            <a:ext cx="8610600" cy="455772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800" i="1" dirty="0" smtClean="0">
                <a:latin typeface="Franklin Gothic Medium" pitchFamily="34" charset="0"/>
              </a:rPr>
              <a:t>“Among whom also we all had our conversation in times past in the lusts of our flesh, fulfilling the desires of the flesh and of the mind.”</a:t>
            </a:r>
          </a:p>
          <a:p>
            <a:pPr algn="r"/>
            <a:endParaRPr lang="en-US" sz="2400" dirty="0" smtClean="0">
              <a:latin typeface="Franklin Gothic Medium" pitchFamily="34" charset="0"/>
            </a:endParaRPr>
          </a:p>
          <a:p>
            <a:pPr algn="r"/>
            <a:r>
              <a:rPr lang="en-US" sz="4800" dirty="0" smtClean="0">
                <a:latin typeface="Franklin Gothic Medium" pitchFamily="34" charset="0"/>
              </a:rPr>
              <a:t>Ephesians 2:3a.</a:t>
            </a:r>
          </a:p>
        </p:txBody>
      </p:sp>
    </p:spTree>
    <p:extLst>
      <p:ext uri="{BB962C8B-B14F-4D97-AF65-F5344CB8AC3E}">
        <p14:creationId xmlns:p14="http://schemas.microsoft.com/office/powerpoint/2010/main" val="3948883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438188"/>
            <a:ext cx="8610600" cy="42142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i="1" dirty="0" smtClean="0">
                <a:latin typeface="Franklin Gothic Medium" pitchFamily="34" charset="0"/>
              </a:rPr>
              <a:t>“we”</a:t>
            </a:r>
            <a:r>
              <a:rPr lang="en-US" sz="4800" dirty="0" smtClean="0">
                <a:latin typeface="Franklin Gothic Medium" pitchFamily="34" charset="0"/>
              </a:rPr>
              <a:t> – change in number</a:t>
            </a:r>
          </a:p>
          <a:p>
            <a:pPr algn="ctr"/>
            <a:endParaRPr lang="en-US" sz="4800" i="1" dirty="0">
              <a:latin typeface="Franklin Gothic Medium" pitchFamily="34" charset="0"/>
            </a:endParaRPr>
          </a:p>
          <a:p>
            <a:pPr algn="ctr"/>
            <a:r>
              <a:rPr lang="en-US" sz="4800" dirty="0" smtClean="0">
                <a:latin typeface="Franklin Gothic Medium" pitchFamily="34" charset="0"/>
              </a:rPr>
              <a:t>Either </a:t>
            </a:r>
            <a:r>
              <a:rPr lang="en-US" sz="4800" i="1" dirty="0" smtClean="0">
                <a:latin typeface="Franklin Gothic Medium" pitchFamily="34" charset="0"/>
              </a:rPr>
              <a:t>“we”</a:t>
            </a:r>
            <a:r>
              <a:rPr lang="en-US" sz="4800" dirty="0" smtClean="0">
                <a:latin typeface="Franklin Gothic Medium" pitchFamily="34" charset="0"/>
              </a:rPr>
              <a:t> meaning Jews </a:t>
            </a:r>
          </a:p>
          <a:p>
            <a:pPr algn="ctr"/>
            <a:r>
              <a:rPr lang="en-US" sz="4800" dirty="0" smtClean="0">
                <a:latin typeface="Franklin Gothic Medium" pitchFamily="34" charset="0"/>
              </a:rPr>
              <a:t>as opposed to Gentiles or </a:t>
            </a:r>
          </a:p>
          <a:p>
            <a:pPr algn="ctr"/>
            <a:r>
              <a:rPr lang="en-US" sz="4800" i="1" dirty="0" smtClean="0">
                <a:latin typeface="Franklin Gothic Medium" pitchFamily="34" charset="0"/>
              </a:rPr>
              <a:t>“we”</a:t>
            </a:r>
            <a:r>
              <a:rPr lang="en-US" sz="4800" dirty="0" smtClean="0">
                <a:latin typeface="Franklin Gothic Medium" pitchFamily="34" charset="0"/>
              </a:rPr>
              <a:t> meaning Apostles as </a:t>
            </a:r>
          </a:p>
          <a:p>
            <a:pPr algn="ctr"/>
            <a:r>
              <a:rPr lang="en-US" sz="4800" dirty="0" smtClean="0">
                <a:latin typeface="Franklin Gothic Medium" pitchFamily="34" charset="0"/>
              </a:rPr>
              <a:t>opposed to other believers</a:t>
            </a:r>
          </a:p>
        </p:txBody>
      </p:sp>
    </p:spTree>
    <p:extLst>
      <p:ext uri="{BB962C8B-B14F-4D97-AF65-F5344CB8AC3E}">
        <p14:creationId xmlns:p14="http://schemas.microsoft.com/office/powerpoint/2010/main" val="1363021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77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373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953401"/>
            <a:ext cx="8610600" cy="318375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800" i="1" dirty="0" smtClean="0">
                <a:latin typeface="Franklin Gothic Medium" pitchFamily="34" charset="0"/>
              </a:rPr>
              <a:t>“…and were by nature the children of wrath, even as others.”  </a:t>
            </a:r>
          </a:p>
          <a:p>
            <a:pPr algn="r"/>
            <a:endParaRPr lang="en-US" sz="2400" dirty="0" smtClean="0">
              <a:latin typeface="Franklin Gothic Medium" pitchFamily="34" charset="0"/>
            </a:endParaRPr>
          </a:p>
          <a:p>
            <a:pPr algn="r"/>
            <a:r>
              <a:rPr lang="en-US" sz="4800" dirty="0" smtClean="0">
                <a:latin typeface="Franklin Gothic Medium" pitchFamily="34" charset="0"/>
              </a:rPr>
              <a:t>Ephesians 2:3b.</a:t>
            </a:r>
          </a:p>
        </p:txBody>
      </p:sp>
    </p:spTree>
    <p:extLst>
      <p:ext uri="{BB962C8B-B14F-4D97-AF65-F5344CB8AC3E}">
        <p14:creationId xmlns:p14="http://schemas.microsoft.com/office/powerpoint/2010/main" val="333045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781679"/>
            <a:ext cx="8610600" cy="352724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dirty="0" smtClean="0">
                <a:latin typeface="Franklin Gothic Medium" pitchFamily="34" charset="0"/>
              </a:rPr>
              <a:t>If this is all there is, </a:t>
            </a:r>
          </a:p>
          <a:p>
            <a:pPr algn="ctr"/>
            <a:r>
              <a:rPr lang="en-US" sz="4800" dirty="0" smtClean="0">
                <a:latin typeface="Franklin Gothic Medium" pitchFamily="34" charset="0"/>
              </a:rPr>
              <a:t>then were in trouble!</a:t>
            </a:r>
          </a:p>
          <a:p>
            <a:pPr algn="ctr"/>
            <a:endParaRPr lang="en-US" sz="4800" dirty="0">
              <a:latin typeface="Franklin Gothic Medium" pitchFamily="34" charset="0"/>
            </a:endParaRPr>
          </a:p>
          <a:p>
            <a:pPr algn="ctr"/>
            <a:r>
              <a:rPr lang="en-US" sz="4800" i="1" dirty="0" smtClean="0">
                <a:latin typeface="Franklin Gothic Medium" pitchFamily="34" charset="0"/>
              </a:rPr>
              <a:t>“But God…”</a:t>
            </a:r>
          </a:p>
          <a:p>
            <a:pPr algn="ctr"/>
            <a:r>
              <a:rPr lang="en-US" sz="4800" dirty="0" smtClean="0">
                <a:latin typeface="Franklin Gothic Medium" pitchFamily="34" charset="0"/>
              </a:rPr>
              <a:t>Ephesians 2:4.  </a:t>
            </a:r>
          </a:p>
        </p:txBody>
      </p:sp>
    </p:spTree>
    <p:extLst>
      <p:ext uri="{BB962C8B-B14F-4D97-AF65-F5344CB8AC3E}">
        <p14:creationId xmlns:p14="http://schemas.microsoft.com/office/powerpoint/2010/main" val="1220148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987879"/>
            <a:ext cx="4556709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95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438162"/>
            <a:ext cx="8610600" cy="42142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dirty="0" smtClean="0">
                <a:latin typeface="Franklin Gothic Medium" pitchFamily="34" charset="0"/>
              </a:rPr>
              <a:t>The definitive teaching </a:t>
            </a:r>
          </a:p>
          <a:p>
            <a:pPr algn="ctr"/>
            <a:r>
              <a:rPr lang="en-US" sz="4800" dirty="0" smtClean="0">
                <a:latin typeface="Franklin Gothic Medium" pitchFamily="34" charset="0"/>
              </a:rPr>
              <a:t>of what a church is</a:t>
            </a:r>
          </a:p>
          <a:p>
            <a:pPr algn="ctr"/>
            <a:endParaRPr lang="en-US" sz="2400" dirty="0">
              <a:latin typeface="Franklin Gothic Medium" pitchFamily="34" charset="0"/>
            </a:endParaRPr>
          </a:p>
          <a:p>
            <a:pPr algn="ctr"/>
            <a:r>
              <a:rPr lang="en-US" sz="4800" dirty="0" smtClean="0">
                <a:latin typeface="Franklin Gothic Medium" pitchFamily="34" charset="0"/>
              </a:rPr>
              <a:t>The Dome – Chapters 1-3.</a:t>
            </a:r>
          </a:p>
          <a:p>
            <a:pPr algn="ctr"/>
            <a:endParaRPr lang="en-US" sz="2400" dirty="0">
              <a:latin typeface="Franklin Gothic Medium" pitchFamily="34" charset="0"/>
            </a:endParaRPr>
          </a:p>
          <a:p>
            <a:pPr algn="ctr"/>
            <a:r>
              <a:rPr lang="en-US" sz="4800" dirty="0" smtClean="0">
                <a:latin typeface="Franklin Gothic Medium" pitchFamily="34" charset="0"/>
              </a:rPr>
              <a:t>Living Under the Dome – Chapters 4-6.</a:t>
            </a:r>
          </a:p>
        </p:txBody>
      </p:sp>
    </p:spTree>
    <p:extLst>
      <p:ext uri="{BB962C8B-B14F-4D97-AF65-F5344CB8AC3E}">
        <p14:creationId xmlns:p14="http://schemas.microsoft.com/office/powerpoint/2010/main" val="355173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438164"/>
            <a:ext cx="8610600" cy="42142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dirty="0" smtClean="0">
                <a:latin typeface="Franklin Gothic Medium" pitchFamily="34" charset="0"/>
              </a:rPr>
              <a:t>What’s a good way to better appreciate what you are now?</a:t>
            </a:r>
          </a:p>
          <a:p>
            <a:pPr algn="ctr"/>
            <a:endParaRPr lang="en-US" sz="4800" dirty="0">
              <a:latin typeface="Franklin Gothic Medium" pitchFamily="34" charset="0"/>
            </a:endParaRPr>
          </a:p>
          <a:p>
            <a:pPr algn="ctr"/>
            <a:r>
              <a:rPr lang="en-US" sz="4800" dirty="0" smtClean="0">
                <a:latin typeface="Franklin Gothic Medium" pitchFamily="34" charset="0"/>
              </a:rPr>
              <a:t>Remember where you once were, the work it took and the sacrifices made to get here.</a:t>
            </a:r>
          </a:p>
        </p:txBody>
      </p:sp>
    </p:spTree>
    <p:extLst>
      <p:ext uri="{BB962C8B-B14F-4D97-AF65-F5344CB8AC3E}">
        <p14:creationId xmlns:p14="http://schemas.microsoft.com/office/powerpoint/2010/main" val="379296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781658"/>
            <a:ext cx="8610600" cy="352724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dirty="0" smtClean="0">
                <a:latin typeface="Franklin Gothic Medium" pitchFamily="34" charset="0"/>
              </a:rPr>
              <a:t>Where we are now is beyond our ability to achieve.</a:t>
            </a:r>
          </a:p>
          <a:p>
            <a:pPr algn="ctr"/>
            <a:endParaRPr lang="en-US" sz="4800" dirty="0">
              <a:latin typeface="Franklin Gothic Medium" pitchFamily="34" charset="0"/>
            </a:endParaRPr>
          </a:p>
          <a:p>
            <a:pPr algn="ctr"/>
            <a:r>
              <a:rPr lang="en-US" sz="4800" dirty="0" smtClean="0">
                <a:latin typeface="Franklin Gothic Medium" pitchFamily="34" charset="0"/>
              </a:rPr>
              <a:t>The sacrifice to get us here </a:t>
            </a:r>
          </a:p>
          <a:p>
            <a:pPr algn="ctr"/>
            <a:r>
              <a:rPr lang="en-US" sz="4800" dirty="0" smtClean="0">
                <a:latin typeface="Franklin Gothic Medium" pitchFamily="34" charset="0"/>
              </a:rPr>
              <a:t>was not made by us.</a:t>
            </a:r>
          </a:p>
        </p:txBody>
      </p:sp>
    </p:spTree>
    <p:extLst>
      <p:ext uri="{BB962C8B-B14F-4D97-AF65-F5344CB8AC3E}">
        <p14:creationId xmlns:p14="http://schemas.microsoft.com/office/powerpoint/2010/main" val="113195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953396"/>
            <a:ext cx="8610600" cy="318375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800" i="1" dirty="0" smtClean="0">
                <a:latin typeface="Franklin Gothic Medium" pitchFamily="34" charset="0"/>
              </a:rPr>
              <a:t>“And </a:t>
            </a:r>
            <a:r>
              <a:rPr lang="en-US" sz="4800" i="1" dirty="0" smtClean="0">
                <a:solidFill>
                  <a:srgbClr val="FFFF00"/>
                </a:solidFill>
                <a:latin typeface="Franklin Gothic Medium" pitchFamily="34" charset="0"/>
              </a:rPr>
              <a:t>you</a:t>
            </a:r>
            <a:r>
              <a:rPr lang="en-US" sz="4800" i="1" dirty="0" smtClean="0">
                <a:latin typeface="Franklin Gothic Medium" pitchFamily="34" charset="0"/>
              </a:rPr>
              <a:t> hath he quickened, who were dead in trespasses and sins”</a:t>
            </a:r>
          </a:p>
          <a:p>
            <a:pPr algn="r"/>
            <a:endParaRPr lang="en-US" sz="2400" dirty="0" smtClean="0">
              <a:latin typeface="Franklin Gothic Medium" pitchFamily="34" charset="0"/>
            </a:endParaRPr>
          </a:p>
          <a:p>
            <a:pPr algn="r"/>
            <a:r>
              <a:rPr lang="en-US" sz="4800" dirty="0" smtClean="0">
                <a:latin typeface="Franklin Gothic Medium" pitchFamily="34" charset="0"/>
              </a:rPr>
              <a:t>Ephesians 2:1.</a:t>
            </a:r>
          </a:p>
        </p:txBody>
      </p:sp>
    </p:spTree>
    <p:extLst>
      <p:ext uri="{BB962C8B-B14F-4D97-AF65-F5344CB8AC3E}">
        <p14:creationId xmlns:p14="http://schemas.microsoft.com/office/powerpoint/2010/main" val="994739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1468639"/>
            <a:ext cx="8610600" cy="21532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dirty="0" smtClean="0">
                <a:latin typeface="Franklin Gothic Medium" pitchFamily="34" charset="0"/>
              </a:rPr>
              <a:t>The </a:t>
            </a:r>
            <a:r>
              <a:rPr lang="en-US" sz="4800" dirty="0" smtClean="0">
                <a:solidFill>
                  <a:srgbClr val="FFFF00"/>
                </a:solidFill>
                <a:latin typeface="Franklin Gothic Medium" pitchFamily="34" charset="0"/>
              </a:rPr>
              <a:t>highest</a:t>
            </a:r>
            <a:r>
              <a:rPr lang="en-US" sz="4800" dirty="0" smtClean="0">
                <a:latin typeface="Franklin Gothic Medium" pitchFamily="34" charset="0"/>
              </a:rPr>
              <a:t> level of </a:t>
            </a:r>
          </a:p>
          <a:p>
            <a:pPr algn="ctr"/>
            <a:r>
              <a:rPr lang="en-US" sz="4800" dirty="0" smtClean="0">
                <a:solidFill>
                  <a:srgbClr val="FFFF00"/>
                </a:solidFill>
                <a:latin typeface="Franklin Gothic Medium" pitchFamily="34" charset="0"/>
              </a:rPr>
              <a:t>life</a:t>
            </a:r>
            <a:r>
              <a:rPr lang="en-US" sz="4800" dirty="0" smtClean="0">
                <a:latin typeface="Franklin Gothic Medium" pitchFamily="34" charset="0"/>
              </a:rPr>
              <a:t> is to be the </a:t>
            </a:r>
          </a:p>
          <a:p>
            <a:pPr algn="ctr"/>
            <a:r>
              <a:rPr lang="en-US" sz="4800" dirty="0" smtClean="0">
                <a:solidFill>
                  <a:srgbClr val="FFFF00"/>
                </a:solidFill>
                <a:latin typeface="Franklin Gothic Medium" pitchFamily="34" charset="0"/>
              </a:rPr>
              <a:t>body</a:t>
            </a:r>
            <a:r>
              <a:rPr lang="en-US" sz="4800" dirty="0" smtClean="0">
                <a:latin typeface="Franklin Gothic Medium" pitchFamily="34" charset="0"/>
              </a:rPr>
              <a:t> of </a:t>
            </a:r>
            <a:r>
              <a:rPr lang="en-US" sz="4800" dirty="0" smtClean="0">
                <a:solidFill>
                  <a:srgbClr val="FFFF00"/>
                </a:solidFill>
                <a:latin typeface="Franklin Gothic Medium" pitchFamily="34" charset="0"/>
              </a:rPr>
              <a:t>Jesus</a:t>
            </a:r>
            <a:r>
              <a:rPr lang="en-US" sz="4800" dirty="0" smtClean="0">
                <a:latin typeface="Franklin Gothic Medium" pitchFamily="34" charset="0"/>
              </a:rPr>
              <a:t> </a:t>
            </a:r>
            <a:r>
              <a:rPr lang="en-US" sz="4800" dirty="0" smtClean="0">
                <a:solidFill>
                  <a:srgbClr val="FFFF00"/>
                </a:solidFill>
                <a:latin typeface="Franklin Gothic Medium" pitchFamily="34" charset="0"/>
              </a:rPr>
              <a:t>Christ</a:t>
            </a:r>
            <a:r>
              <a:rPr lang="en-US" sz="4800" dirty="0" smtClean="0">
                <a:latin typeface="Franklin Gothic Medium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1278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953396"/>
            <a:ext cx="8610600" cy="318375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800" i="1" dirty="0" smtClean="0">
                <a:latin typeface="Franklin Gothic Medium" pitchFamily="34" charset="0"/>
              </a:rPr>
              <a:t>“And you hath he quickened, who were </a:t>
            </a:r>
            <a:r>
              <a:rPr lang="en-US" sz="4800" i="1" dirty="0" smtClean="0">
                <a:solidFill>
                  <a:srgbClr val="FFFF00"/>
                </a:solidFill>
                <a:latin typeface="Franklin Gothic Medium" pitchFamily="34" charset="0"/>
              </a:rPr>
              <a:t>dead</a:t>
            </a:r>
            <a:r>
              <a:rPr lang="en-US" sz="4800" i="1" dirty="0" smtClean="0">
                <a:latin typeface="Franklin Gothic Medium" pitchFamily="34" charset="0"/>
              </a:rPr>
              <a:t> in trespasses and sins”</a:t>
            </a:r>
          </a:p>
          <a:p>
            <a:pPr algn="r"/>
            <a:endParaRPr lang="en-US" sz="2400" dirty="0" smtClean="0">
              <a:latin typeface="Franklin Gothic Medium" pitchFamily="34" charset="0"/>
            </a:endParaRPr>
          </a:p>
          <a:p>
            <a:pPr algn="r"/>
            <a:r>
              <a:rPr lang="en-US" sz="4800" dirty="0" smtClean="0">
                <a:latin typeface="Franklin Gothic Medium" pitchFamily="34" charset="0"/>
              </a:rPr>
              <a:t>Ephesians 2:1.</a:t>
            </a:r>
          </a:p>
        </p:txBody>
      </p:sp>
    </p:spTree>
    <p:extLst>
      <p:ext uri="{BB962C8B-B14F-4D97-AF65-F5344CB8AC3E}">
        <p14:creationId xmlns:p14="http://schemas.microsoft.com/office/powerpoint/2010/main" val="3284489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1125151"/>
            <a:ext cx="8610600" cy="28402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i="1" dirty="0" smtClean="0">
                <a:latin typeface="Franklin Gothic Medium" pitchFamily="34" charset="0"/>
              </a:rPr>
              <a:t>“</a:t>
            </a:r>
            <a:r>
              <a:rPr lang="en-US" sz="4800" i="1" dirty="0" smtClean="0">
                <a:solidFill>
                  <a:srgbClr val="FFFF00"/>
                </a:solidFill>
                <a:latin typeface="Franklin Gothic Medium" pitchFamily="34" charset="0"/>
              </a:rPr>
              <a:t>dead</a:t>
            </a:r>
            <a:r>
              <a:rPr lang="en-US" sz="4800" i="1" dirty="0" smtClean="0">
                <a:latin typeface="Franklin Gothic Medium" pitchFamily="34" charset="0"/>
              </a:rPr>
              <a:t>” </a:t>
            </a:r>
            <a:r>
              <a:rPr lang="en-US" sz="4800" dirty="0" smtClean="0">
                <a:latin typeface="Franklin Gothic Medium" pitchFamily="34" charset="0"/>
              </a:rPr>
              <a:t>– dead ones </a:t>
            </a:r>
          </a:p>
          <a:p>
            <a:pPr algn="ctr"/>
            <a:r>
              <a:rPr lang="en-US" sz="4800" dirty="0" smtClean="0">
                <a:latin typeface="Franklin Gothic Medium" pitchFamily="34" charset="0"/>
              </a:rPr>
              <a:t>or dead corpses.</a:t>
            </a:r>
          </a:p>
          <a:p>
            <a:pPr algn="ctr"/>
            <a:endParaRPr lang="en-US" sz="4800" dirty="0">
              <a:latin typeface="Franklin Gothic Medium" pitchFamily="34" charset="0"/>
            </a:endParaRPr>
          </a:p>
          <a:p>
            <a:pPr algn="ctr"/>
            <a:r>
              <a:rPr lang="en-US" sz="4800" dirty="0" smtClean="0">
                <a:latin typeface="Franklin Gothic Medium" pitchFamily="34" charset="0"/>
              </a:rPr>
              <a:t>Beyond human remedy</a:t>
            </a:r>
          </a:p>
        </p:txBody>
      </p:sp>
    </p:spTree>
    <p:extLst>
      <p:ext uri="{BB962C8B-B14F-4D97-AF65-F5344CB8AC3E}">
        <p14:creationId xmlns:p14="http://schemas.microsoft.com/office/powerpoint/2010/main" val="258818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7735</TotalTime>
  <Words>425</Words>
  <Application>Microsoft Office PowerPoint</Application>
  <PresentationFormat>On-screen Show (16:9)</PresentationFormat>
  <Paragraphs>66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Eddie Johnson</dc:creator>
  <cp:lastModifiedBy>Eddie Johnson</cp:lastModifiedBy>
  <cp:revision>932</cp:revision>
  <cp:lastPrinted>1601-01-01T00:00:00Z</cp:lastPrinted>
  <dcterms:created xsi:type="dcterms:W3CDTF">2017-03-24T20:57:20Z</dcterms:created>
  <dcterms:modified xsi:type="dcterms:W3CDTF">2017-10-03T13:47:15Z</dcterms:modified>
</cp:coreProperties>
</file>